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61" r:id="rId3"/>
    <p:sldId id="462" r:id="rId4"/>
  </p:sldIdLst>
  <p:sldSz cx="12192000" cy="6858000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-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ADA031-1FDB-451B-9089-BBC1B1A6DB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751BF66-5BB2-4BC4-BAA2-871D365DC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DAD16EF-55B9-4992-8D79-9FD3694A72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54B0D-4830-42D3-86E3-352AC027B8CB}" type="datetimeFigureOut">
              <a:rPr lang="da-DK" smtClean="0"/>
              <a:t>18-01-2021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093CAA3-DFF3-4A2A-B4EB-7ED3958D0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652FA6E-2D96-4BD4-A727-DD420849F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CC82DE7-1B55-438C-81CF-31DDF9AF06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068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FA3A54-5D80-406E-95ED-F41502346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9A3F3A9-91D4-4B04-BDEC-D160038778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66D4EB9-2AA1-4C70-A0AE-4381CB4422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54B0D-4830-42D3-86E3-352AC027B8CB}" type="datetimeFigureOut">
              <a:rPr lang="da-DK" smtClean="0"/>
              <a:t>18-01-2021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2DCAE59-BAD8-44AF-9789-5D6D295FB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75BDBB4-BF86-48BD-A80E-9CA1053FC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CC82DE7-1B55-438C-81CF-31DDF9AF06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8605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1F211BC-E196-43C0-A046-ECC7CE791D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68B728B-976F-4C21-A248-72D26FC4EF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60D1877-3ED7-4381-9AA5-4F8A0675D4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54B0D-4830-42D3-86E3-352AC027B8CB}" type="datetimeFigureOut">
              <a:rPr lang="da-DK" smtClean="0"/>
              <a:t>18-01-2021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63AE023-BC9F-4315-8A3E-65D55BCC3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2653ED6-DA92-4BD1-88D1-3BF1CB286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CC82DE7-1B55-438C-81CF-31DDF9AF06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77306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3904D0-3AFA-4132-8600-35D4507DF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42BC4E2-7A3E-407E-98DB-2C36B7BAAD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B995BF06-FFD4-48BF-9977-2A6CBF9D43C9}"/>
              </a:ext>
            </a:extLst>
          </p:cNvPr>
          <p:cNvSpPr txBox="1"/>
          <p:nvPr userDrawn="1"/>
        </p:nvSpPr>
        <p:spPr>
          <a:xfrm>
            <a:off x="0" y="6510827"/>
            <a:ext cx="12192000" cy="369332"/>
          </a:xfrm>
          <a:prstGeom prst="rect">
            <a:avLst/>
          </a:prstGeom>
          <a:solidFill>
            <a:srgbClr val="333399"/>
          </a:solidFill>
        </p:spPr>
        <p:txBody>
          <a:bodyPr wrap="square" tIns="0" bIns="0" rtlCol="0" anchor="ctr" anchorCtr="0">
            <a:spAutoFit/>
          </a:bodyPr>
          <a:lstStyle/>
          <a:p>
            <a:r>
              <a:rPr lang="da-DK" dirty="0">
                <a:solidFill>
                  <a:schemeClr val="bg1"/>
                </a:solidFill>
                <a:latin typeface="Bahnschrift Condensed" panose="020B0502040204020203" pitchFamily="34" charset="0"/>
              </a:rPr>
              <a:t>  </a:t>
            </a:r>
            <a:r>
              <a:rPr lang="da-DK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D</a:t>
            </a:r>
            <a:r>
              <a:rPr lang="da-DK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B</a:t>
            </a:r>
            <a:r>
              <a:rPr lang="da-DK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CG</a:t>
            </a:r>
            <a:r>
              <a:rPr lang="da-DK" dirty="0">
                <a:solidFill>
                  <a:schemeClr val="bg1"/>
                </a:solidFill>
                <a:latin typeface="Bahnschrift Condensed" panose="020B0502040204020203" pitchFamily="34" charset="0"/>
              </a:rPr>
              <a:t>					</a:t>
            </a:r>
            <a:r>
              <a:rPr lang="da-DK" sz="1400" dirty="0" err="1">
                <a:solidFill>
                  <a:schemeClr val="bg1"/>
                </a:solidFill>
              </a:rPr>
              <a:t>Repræsentanskabsmøde</a:t>
            </a:r>
            <a:r>
              <a:rPr lang="da-DK" sz="1400" dirty="0">
                <a:solidFill>
                  <a:schemeClr val="bg1"/>
                </a:solidFill>
              </a:rPr>
              <a:t> 18. januar 2021</a:t>
            </a:r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8" name="Pladsholder til diasnummer 5">
            <a:extLst>
              <a:ext uri="{FF2B5EF4-FFF2-40B4-BE49-F238E27FC236}">
                <a16:creationId xmlns:a16="http://schemas.microsoft.com/office/drawing/2014/main" id="{8DB1A428-F75E-48F5-9853-AD872155A4F9}"/>
              </a:ext>
            </a:extLst>
          </p:cNvPr>
          <p:cNvSpPr txBox="1">
            <a:spLocks/>
          </p:cNvSpPr>
          <p:nvPr userDrawn="1"/>
        </p:nvSpPr>
        <p:spPr>
          <a:xfrm>
            <a:off x="10039850" y="6510827"/>
            <a:ext cx="2133600" cy="365125"/>
          </a:xfrm>
          <a:prstGeom prst="rect">
            <a:avLst/>
          </a:prstGeom>
        </p:spPr>
        <p:txBody>
          <a:bodyPr vert="horz" lIns="91440" tIns="0" rIns="91440" bIns="0" rtlCol="0" anchor="ctr"/>
          <a:lstStyle>
            <a:defPPr>
              <a:defRPr lang="da-DK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6CDB36-5D87-483A-B3A4-A2BD8812A2F5}" type="slidenum">
              <a:rPr lang="da-DK" smtClean="0">
                <a:solidFill>
                  <a:schemeClr val="bg1"/>
                </a:solidFill>
              </a:rPr>
              <a:pPr/>
              <a:t>‹nr.›</a:t>
            </a:fld>
            <a:endParaRPr lang="da-D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887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309BFC-B072-472A-8DA4-5A02A202F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6D04B3F-C0E7-4F0B-9472-A757DE3A2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F6B8557-CB4F-4A0A-B61F-5275851759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54B0D-4830-42D3-86E3-352AC027B8CB}" type="datetimeFigureOut">
              <a:rPr lang="da-DK" smtClean="0"/>
              <a:t>18-01-2021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ACE2CBF-E02E-4DBD-B709-721DE399F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73EF50E-4928-42D2-AF62-94180EFD8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CC82DE7-1B55-438C-81CF-31DDF9AF06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85873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931C2B-A48B-4A8A-ABD0-AAD5537DE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3A4560B-E70A-4BE4-8F1B-25FBD16D7C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F87184F-BB5B-4288-8CF6-4818B93B2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005F041A-9893-48CF-BF78-36DC3F1BC82A}"/>
              </a:ext>
            </a:extLst>
          </p:cNvPr>
          <p:cNvSpPr txBox="1"/>
          <p:nvPr userDrawn="1"/>
        </p:nvSpPr>
        <p:spPr>
          <a:xfrm>
            <a:off x="0" y="6510827"/>
            <a:ext cx="12192000" cy="369332"/>
          </a:xfrm>
          <a:prstGeom prst="rect">
            <a:avLst/>
          </a:prstGeom>
          <a:solidFill>
            <a:srgbClr val="333399"/>
          </a:solidFill>
        </p:spPr>
        <p:txBody>
          <a:bodyPr wrap="square" tIns="0" bIns="0" rtlCol="0" anchor="ctr" anchorCtr="0">
            <a:spAutoFit/>
          </a:bodyPr>
          <a:lstStyle/>
          <a:p>
            <a:r>
              <a:rPr lang="da-DK" dirty="0">
                <a:solidFill>
                  <a:schemeClr val="bg1"/>
                </a:solidFill>
                <a:latin typeface="Bahnschrift Condensed" panose="020B0502040204020203" pitchFamily="34" charset="0"/>
              </a:rPr>
              <a:t>  </a:t>
            </a:r>
            <a:r>
              <a:rPr lang="da-DK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D</a:t>
            </a:r>
            <a:r>
              <a:rPr lang="da-DK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B</a:t>
            </a:r>
            <a:r>
              <a:rPr lang="da-DK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CG</a:t>
            </a:r>
            <a:r>
              <a:rPr lang="da-DK" dirty="0">
                <a:solidFill>
                  <a:schemeClr val="bg1"/>
                </a:solidFill>
                <a:latin typeface="Bahnschrift Condensed" panose="020B0502040204020203" pitchFamily="34" charset="0"/>
              </a:rPr>
              <a:t>					</a:t>
            </a:r>
            <a:r>
              <a:rPr lang="da-DK" sz="1400" dirty="0" err="1">
                <a:solidFill>
                  <a:schemeClr val="bg1"/>
                </a:solidFill>
              </a:rPr>
              <a:t>Repræsentanskabsmøde</a:t>
            </a:r>
            <a:r>
              <a:rPr lang="da-DK" sz="1400" dirty="0">
                <a:solidFill>
                  <a:schemeClr val="bg1"/>
                </a:solidFill>
              </a:rPr>
              <a:t> 18. januar 2021</a:t>
            </a:r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9" name="Pladsholder til diasnummer 5">
            <a:extLst>
              <a:ext uri="{FF2B5EF4-FFF2-40B4-BE49-F238E27FC236}">
                <a16:creationId xmlns:a16="http://schemas.microsoft.com/office/drawing/2014/main" id="{BCAEE1A9-90F7-4C28-9E03-D0422BB4F76F}"/>
              </a:ext>
            </a:extLst>
          </p:cNvPr>
          <p:cNvSpPr txBox="1">
            <a:spLocks/>
          </p:cNvSpPr>
          <p:nvPr userDrawn="1"/>
        </p:nvSpPr>
        <p:spPr>
          <a:xfrm>
            <a:off x="10039850" y="6510827"/>
            <a:ext cx="2133600" cy="365125"/>
          </a:xfrm>
          <a:prstGeom prst="rect">
            <a:avLst/>
          </a:prstGeom>
        </p:spPr>
        <p:txBody>
          <a:bodyPr vert="horz" lIns="91440" tIns="0" rIns="91440" bIns="0" rtlCol="0" anchor="ctr"/>
          <a:lstStyle>
            <a:defPPr>
              <a:defRPr lang="da-DK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6CDB36-5D87-483A-B3A4-A2BD8812A2F5}" type="slidenum">
              <a:rPr lang="da-DK" smtClean="0">
                <a:solidFill>
                  <a:schemeClr val="bg1"/>
                </a:solidFill>
              </a:rPr>
              <a:pPr/>
              <a:t>‹nr.›</a:t>
            </a:fld>
            <a:endParaRPr lang="da-D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387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670B68-6D46-4332-A169-6352DAA4B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3E4F7AA-AB4B-4949-A4EE-11D806D37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4070CE1-1A0B-44E5-B5D7-4A1BC5605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39970027-AE07-48F5-9BD4-7B87E598C9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8C985FC-1416-4A7C-93C8-1F9D6A2C7D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D47B3AC2-5FB9-436D-AB48-A42112019A86}"/>
              </a:ext>
            </a:extLst>
          </p:cNvPr>
          <p:cNvSpPr txBox="1"/>
          <p:nvPr userDrawn="1"/>
        </p:nvSpPr>
        <p:spPr>
          <a:xfrm>
            <a:off x="0" y="6510827"/>
            <a:ext cx="12192000" cy="369332"/>
          </a:xfrm>
          <a:prstGeom prst="rect">
            <a:avLst/>
          </a:prstGeom>
          <a:solidFill>
            <a:srgbClr val="333399"/>
          </a:solidFill>
        </p:spPr>
        <p:txBody>
          <a:bodyPr wrap="square" tIns="0" bIns="0" rtlCol="0" anchor="ctr" anchorCtr="0">
            <a:spAutoFit/>
          </a:bodyPr>
          <a:lstStyle/>
          <a:p>
            <a:r>
              <a:rPr lang="da-DK" dirty="0">
                <a:solidFill>
                  <a:schemeClr val="bg1"/>
                </a:solidFill>
                <a:latin typeface="Bahnschrift Condensed" panose="020B0502040204020203" pitchFamily="34" charset="0"/>
              </a:rPr>
              <a:t>  </a:t>
            </a:r>
            <a:r>
              <a:rPr lang="da-DK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D</a:t>
            </a:r>
            <a:r>
              <a:rPr lang="da-DK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B</a:t>
            </a:r>
            <a:r>
              <a:rPr lang="da-DK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CG</a:t>
            </a:r>
            <a:r>
              <a:rPr lang="da-DK" dirty="0">
                <a:solidFill>
                  <a:schemeClr val="bg1"/>
                </a:solidFill>
                <a:latin typeface="Bahnschrift Condensed" panose="020B0502040204020203" pitchFamily="34" charset="0"/>
              </a:rPr>
              <a:t>					</a:t>
            </a:r>
            <a:r>
              <a:rPr lang="da-DK" sz="1400" dirty="0" err="1">
                <a:solidFill>
                  <a:schemeClr val="bg1"/>
                </a:solidFill>
              </a:rPr>
              <a:t>Repræsentanskabsmøde</a:t>
            </a:r>
            <a:r>
              <a:rPr lang="da-DK" sz="1400" dirty="0">
                <a:solidFill>
                  <a:schemeClr val="bg1"/>
                </a:solidFill>
              </a:rPr>
              <a:t> 18. januar 2021</a:t>
            </a:r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11" name="Pladsholder til diasnummer 5">
            <a:extLst>
              <a:ext uri="{FF2B5EF4-FFF2-40B4-BE49-F238E27FC236}">
                <a16:creationId xmlns:a16="http://schemas.microsoft.com/office/drawing/2014/main" id="{8514A7F8-5673-415C-B7E0-C41181806206}"/>
              </a:ext>
            </a:extLst>
          </p:cNvPr>
          <p:cNvSpPr txBox="1">
            <a:spLocks/>
          </p:cNvSpPr>
          <p:nvPr userDrawn="1"/>
        </p:nvSpPr>
        <p:spPr>
          <a:xfrm>
            <a:off x="10039850" y="6510827"/>
            <a:ext cx="2133600" cy="365125"/>
          </a:xfrm>
          <a:prstGeom prst="rect">
            <a:avLst/>
          </a:prstGeom>
        </p:spPr>
        <p:txBody>
          <a:bodyPr vert="horz" lIns="91440" tIns="0" rIns="91440" bIns="0" rtlCol="0" anchor="ctr"/>
          <a:lstStyle>
            <a:defPPr>
              <a:defRPr lang="da-DK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6CDB36-5D87-483A-B3A4-A2BD8812A2F5}" type="slidenum">
              <a:rPr lang="da-DK" smtClean="0">
                <a:solidFill>
                  <a:schemeClr val="bg1"/>
                </a:solidFill>
              </a:rPr>
              <a:pPr/>
              <a:t>‹nr.›</a:t>
            </a:fld>
            <a:endParaRPr lang="da-D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320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D91D7A-6E9C-4A39-8221-E4F6D9046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6E5811D8-D7AF-4E1F-8CD1-A1A13A810532}"/>
              </a:ext>
            </a:extLst>
          </p:cNvPr>
          <p:cNvSpPr txBox="1"/>
          <p:nvPr userDrawn="1"/>
        </p:nvSpPr>
        <p:spPr>
          <a:xfrm>
            <a:off x="0" y="6510827"/>
            <a:ext cx="12192000" cy="369332"/>
          </a:xfrm>
          <a:prstGeom prst="rect">
            <a:avLst/>
          </a:prstGeom>
          <a:solidFill>
            <a:srgbClr val="333399"/>
          </a:solidFill>
        </p:spPr>
        <p:txBody>
          <a:bodyPr wrap="square" tIns="0" bIns="0" rtlCol="0" anchor="ctr" anchorCtr="0">
            <a:spAutoFit/>
          </a:bodyPr>
          <a:lstStyle/>
          <a:p>
            <a:r>
              <a:rPr lang="da-DK" dirty="0">
                <a:solidFill>
                  <a:schemeClr val="bg1"/>
                </a:solidFill>
                <a:latin typeface="Bahnschrift Condensed" panose="020B0502040204020203" pitchFamily="34" charset="0"/>
              </a:rPr>
              <a:t>  </a:t>
            </a:r>
            <a:r>
              <a:rPr lang="da-DK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D</a:t>
            </a:r>
            <a:r>
              <a:rPr lang="da-DK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B</a:t>
            </a:r>
            <a:r>
              <a:rPr lang="da-DK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CG</a:t>
            </a:r>
            <a:r>
              <a:rPr lang="da-DK" dirty="0">
                <a:solidFill>
                  <a:schemeClr val="bg1"/>
                </a:solidFill>
                <a:latin typeface="Bahnschrift Condensed" panose="020B0502040204020203" pitchFamily="34" charset="0"/>
              </a:rPr>
              <a:t>					</a:t>
            </a:r>
            <a:r>
              <a:rPr lang="da-DK" sz="1400" dirty="0" err="1">
                <a:solidFill>
                  <a:schemeClr val="bg1"/>
                </a:solidFill>
              </a:rPr>
              <a:t>Repræsentanskabsmøde</a:t>
            </a:r>
            <a:r>
              <a:rPr lang="da-DK" sz="1400" dirty="0">
                <a:solidFill>
                  <a:schemeClr val="bg1"/>
                </a:solidFill>
              </a:rPr>
              <a:t> 18. januar 2021</a:t>
            </a:r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7" name="Pladsholder til diasnummer 5">
            <a:extLst>
              <a:ext uri="{FF2B5EF4-FFF2-40B4-BE49-F238E27FC236}">
                <a16:creationId xmlns:a16="http://schemas.microsoft.com/office/drawing/2014/main" id="{7BA09067-236A-440B-B012-D671F8C7F33C}"/>
              </a:ext>
            </a:extLst>
          </p:cNvPr>
          <p:cNvSpPr txBox="1">
            <a:spLocks/>
          </p:cNvSpPr>
          <p:nvPr userDrawn="1"/>
        </p:nvSpPr>
        <p:spPr>
          <a:xfrm>
            <a:off x="10039850" y="6510827"/>
            <a:ext cx="2133600" cy="365125"/>
          </a:xfrm>
          <a:prstGeom prst="rect">
            <a:avLst/>
          </a:prstGeom>
        </p:spPr>
        <p:txBody>
          <a:bodyPr vert="horz" lIns="91440" tIns="0" rIns="91440" bIns="0" rtlCol="0" anchor="ctr"/>
          <a:lstStyle>
            <a:defPPr>
              <a:defRPr lang="da-DK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6CDB36-5D87-483A-B3A4-A2BD8812A2F5}" type="slidenum">
              <a:rPr lang="da-DK" smtClean="0">
                <a:solidFill>
                  <a:schemeClr val="bg1"/>
                </a:solidFill>
              </a:rPr>
              <a:pPr/>
              <a:t>‹nr.›</a:t>
            </a:fld>
            <a:endParaRPr lang="da-D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152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felt 4">
            <a:extLst>
              <a:ext uri="{FF2B5EF4-FFF2-40B4-BE49-F238E27FC236}">
                <a16:creationId xmlns:a16="http://schemas.microsoft.com/office/drawing/2014/main" id="{844D8508-0436-4A3A-9928-B70ADD7E8DB4}"/>
              </a:ext>
            </a:extLst>
          </p:cNvPr>
          <p:cNvSpPr txBox="1"/>
          <p:nvPr userDrawn="1"/>
        </p:nvSpPr>
        <p:spPr>
          <a:xfrm>
            <a:off x="0" y="6510827"/>
            <a:ext cx="12192000" cy="369332"/>
          </a:xfrm>
          <a:prstGeom prst="rect">
            <a:avLst/>
          </a:prstGeom>
          <a:solidFill>
            <a:srgbClr val="333399"/>
          </a:solidFill>
        </p:spPr>
        <p:txBody>
          <a:bodyPr wrap="square" tIns="0" bIns="0" rtlCol="0" anchor="ctr" anchorCtr="0">
            <a:spAutoFit/>
          </a:bodyPr>
          <a:lstStyle/>
          <a:p>
            <a:r>
              <a:rPr lang="da-DK" dirty="0">
                <a:solidFill>
                  <a:schemeClr val="bg1"/>
                </a:solidFill>
                <a:latin typeface="Bahnschrift Condensed" panose="020B0502040204020203" pitchFamily="34" charset="0"/>
              </a:rPr>
              <a:t>  </a:t>
            </a:r>
            <a:r>
              <a:rPr lang="da-DK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D</a:t>
            </a:r>
            <a:r>
              <a:rPr lang="da-DK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B</a:t>
            </a:r>
            <a:r>
              <a:rPr lang="da-DK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CG</a:t>
            </a:r>
            <a:r>
              <a:rPr lang="da-DK" dirty="0">
                <a:solidFill>
                  <a:schemeClr val="bg1"/>
                </a:solidFill>
                <a:latin typeface="Bahnschrift Condensed" panose="020B0502040204020203" pitchFamily="34" charset="0"/>
              </a:rPr>
              <a:t>					</a:t>
            </a:r>
            <a:r>
              <a:rPr lang="da-DK" sz="1400" dirty="0" err="1">
                <a:solidFill>
                  <a:schemeClr val="bg1"/>
                </a:solidFill>
              </a:rPr>
              <a:t>Repræsentanskabsmøde</a:t>
            </a:r>
            <a:r>
              <a:rPr lang="da-DK" sz="1400" dirty="0">
                <a:solidFill>
                  <a:schemeClr val="bg1"/>
                </a:solidFill>
              </a:rPr>
              <a:t> 18. januar 2021</a:t>
            </a:r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6" name="Pladsholder til diasnummer 5">
            <a:extLst>
              <a:ext uri="{FF2B5EF4-FFF2-40B4-BE49-F238E27FC236}">
                <a16:creationId xmlns:a16="http://schemas.microsoft.com/office/drawing/2014/main" id="{9337E9C6-64B0-4037-AD3F-69DF575E4B76}"/>
              </a:ext>
            </a:extLst>
          </p:cNvPr>
          <p:cNvSpPr txBox="1">
            <a:spLocks/>
          </p:cNvSpPr>
          <p:nvPr userDrawn="1"/>
        </p:nvSpPr>
        <p:spPr>
          <a:xfrm>
            <a:off x="10039850" y="6510827"/>
            <a:ext cx="2133600" cy="365125"/>
          </a:xfrm>
          <a:prstGeom prst="rect">
            <a:avLst/>
          </a:prstGeom>
        </p:spPr>
        <p:txBody>
          <a:bodyPr vert="horz" lIns="91440" tIns="0" rIns="91440" bIns="0" rtlCol="0" anchor="ctr"/>
          <a:lstStyle>
            <a:defPPr>
              <a:defRPr lang="da-DK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6CDB36-5D87-483A-B3A4-A2BD8812A2F5}" type="slidenum">
              <a:rPr lang="da-DK" smtClean="0">
                <a:solidFill>
                  <a:schemeClr val="bg1"/>
                </a:solidFill>
              </a:rPr>
              <a:pPr/>
              <a:t>‹nr.›</a:t>
            </a:fld>
            <a:endParaRPr lang="da-D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370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9BAC59-84B0-4690-ACE0-CB9EC42DF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2C187A3-CA09-43F7-AAFD-09AFB8D87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35A3D38-1397-43DF-BEF4-E353A86911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D5AB00A5-3E62-4181-ADA9-09F11130C8FA}"/>
              </a:ext>
            </a:extLst>
          </p:cNvPr>
          <p:cNvSpPr txBox="1"/>
          <p:nvPr userDrawn="1"/>
        </p:nvSpPr>
        <p:spPr>
          <a:xfrm>
            <a:off x="0" y="6510827"/>
            <a:ext cx="12192000" cy="369332"/>
          </a:xfrm>
          <a:prstGeom prst="rect">
            <a:avLst/>
          </a:prstGeom>
          <a:solidFill>
            <a:srgbClr val="333399"/>
          </a:solidFill>
        </p:spPr>
        <p:txBody>
          <a:bodyPr wrap="square" tIns="0" bIns="0" rtlCol="0" anchor="ctr" anchorCtr="0">
            <a:spAutoFit/>
          </a:bodyPr>
          <a:lstStyle/>
          <a:p>
            <a:r>
              <a:rPr lang="da-DK" dirty="0">
                <a:solidFill>
                  <a:schemeClr val="bg1"/>
                </a:solidFill>
                <a:latin typeface="Bahnschrift Condensed" panose="020B0502040204020203" pitchFamily="34" charset="0"/>
              </a:rPr>
              <a:t>  </a:t>
            </a:r>
            <a:r>
              <a:rPr lang="da-DK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D</a:t>
            </a:r>
            <a:r>
              <a:rPr lang="da-DK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B</a:t>
            </a:r>
            <a:r>
              <a:rPr lang="da-DK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CG</a:t>
            </a:r>
            <a:r>
              <a:rPr lang="da-DK" dirty="0">
                <a:solidFill>
                  <a:schemeClr val="bg1"/>
                </a:solidFill>
                <a:latin typeface="Bahnschrift Condensed" panose="020B0502040204020203" pitchFamily="34" charset="0"/>
              </a:rPr>
              <a:t>					</a:t>
            </a:r>
            <a:r>
              <a:rPr lang="da-DK" sz="1400" dirty="0" err="1">
                <a:solidFill>
                  <a:schemeClr val="bg1"/>
                </a:solidFill>
              </a:rPr>
              <a:t>Repræsentanskabsmøde</a:t>
            </a:r>
            <a:r>
              <a:rPr lang="da-DK" sz="1400" dirty="0">
                <a:solidFill>
                  <a:schemeClr val="bg1"/>
                </a:solidFill>
              </a:rPr>
              <a:t> 18. januar 2021</a:t>
            </a:r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9" name="Pladsholder til diasnummer 5">
            <a:extLst>
              <a:ext uri="{FF2B5EF4-FFF2-40B4-BE49-F238E27FC236}">
                <a16:creationId xmlns:a16="http://schemas.microsoft.com/office/drawing/2014/main" id="{58E800A0-1078-4906-B66C-48597D37F59E}"/>
              </a:ext>
            </a:extLst>
          </p:cNvPr>
          <p:cNvSpPr txBox="1">
            <a:spLocks/>
          </p:cNvSpPr>
          <p:nvPr userDrawn="1"/>
        </p:nvSpPr>
        <p:spPr>
          <a:xfrm>
            <a:off x="10039850" y="6510827"/>
            <a:ext cx="2133600" cy="365125"/>
          </a:xfrm>
          <a:prstGeom prst="rect">
            <a:avLst/>
          </a:prstGeom>
        </p:spPr>
        <p:txBody>
          <a:bodyPr vert="horz" lIns="91440" tIns="0" rIns="91440" bIns="0" rtlCol="0" anchor="ctr"/>
          <a:lstStyle>
            <a:defPPr>
              <a:defRPr lang="da-DK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6CDB36-5D87-483A-B3A4-A2BD8812A2F5}" type="slidenum">
              <a:rPr lang="da-DK" smtClean="0">
                <a:solidFill>
                  <a:schemeClr val="bg1"/>
                </a:solidFill>
              </a:rPr>
              <a:pPr/>
              <a:t>‹nr.›</a:t>
            </a:fld>
            <a:endParaRPr lang="da-D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998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2087A7-5570-40F8-9E18-B5C5D69ED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D25CE862-EA96-4348-B89E-41EE78CF50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B788A96-AE4B-4FB8-A530-B67885C9B9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A143BFB3-B7DE-4F77-B89E-4D4F7E733E56}"/>
              </a:ext>
            </a:extLst>
          </p:cNvPr>
          <p:cNvSpPr txBox="1"/>
          <p:nvPr userDrawn="1"/>
        </p:nvSpPr>
        <p:spPr>
          <a:xfrm>
            <a:off x="0" y="6510827"/>
            <a:ext cx="12192000" cy="369332"/>
          </a:xfrm>
          <a:prstGeom prst="rect">
            <a:avLst/>
          </a:prstGeom>
          <a:solidFill>
            <a:srgbClr val="333399"/>
          </a:solidFill>
        </p:spPr>
        <p:txBody>
          <a:bodyPr wrap="square" tIns="0" bIns="0" rtlCol="0" anchor="ctr" anchorCtr="0">
            <a:spAutoFit/>
          </a:bodyPr>
          <a:lstStyle/>
          <a:p>
            <a:r>
              <a:rPr lang="da-DK" dirty="0">
                <a:solidFill>
                  <a:schemeClr val="bg1"/>
                </a:solidFill>
                <a:latin typeface="Bahnschrift Condensed" panose="020B0502040204020203" pitchFamily="34" charset="0"/>
              </a:rPr>
              <a:t>  </a:t>
            </a:r>
            <a:r>
              <a:rPr lang="da-DK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D</a:t>
            </a:r>
            <a:r>
              <a:rPr lang="da-DK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B</a:t>
            </a:r>
            <a:r>
              <a:rPr lang="da-DK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CG</a:t>
            </a:r>
            <a:r>
              <a:rPr lang="da-DK" dirty="0">
                <a:solidFill>
                  <a:schemeClr val="bg1"/>
                </a:solidFill>
                <a:latin typeface="Bahnschrift Condensed" panose="020B0502040204020203" pitchFamily="34" charset="0"/>
              </a:rPr>
              <a:t>					</a:t>
            </a:r>
            <a:r>
              <a:rPr lang="da-DK" sz="1400" dirty="0" err="1">
                <a:solidFill>
                  <a:schemeClr val="bg1"/>
                </a:solidFill>
              </a:rPr>
              <a:t>Repræsentanskabsmøde</a:t>
            </a:r>
            <a:r>
              <a:rPr lang="da-DK" sz="1400" dirty="0">
                <a:solidFill>
                  <a:schemeClr val="bg1"/>
                </a:solidFill>
              </a:rPr>
              <a:t> 18. januar 2021</a:t>
            </a:r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9" name="Pladsholder til diasnummer 5">
            <a:extLst>
              <a:ext uri="{FF2B5EF4-FFF2-40B4-BE49-F238E27FC236}">
                <a16:creationId xmlns:a16="http://schemas.microsoft.com/office/drawing/2014/main" id="{3DA8BF01-BAA9-4852-BF27-C1216F5BA288}"/>
              </a:ext>
            </a:extLst>
          </p:cNvPr>
          <p:cNvSpPr txBox="1">
            <a:spLocks/>
          </p:cNvSpPr>
          <p:nvPr userDrawn="1"/>
        </p:nvSpPr>
        <p:spPr>
          <a:xfrm>
            <a:off x="10039850" y="6510827"/>
            <a:ext cx="2133600" cy="365125"/>
          </a:xfrm>
          <a:prstGeom prst="rect">
            <a:avLst/>
          </a:prstGeom>
        </p:spPr>
        <p:txBody>
          <a:bodyPr vert="horz" lIns="91440" tIns="0" rIns="91440" bIns="0" rtlCol="0" anchor="ctr"/>
          <a:lstStyle>
            <a:defPPr>
              <a:defRPr lang="da-DK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6CDB36-5D87-483A-B3A4-A2BD8812A2F5}" type="slidenum">
              <a:rPr lang="da-DK" smtClean="0">
                <a:solidFill>
                  <a:schemeClr val="bg1"/>
                </a:solidFill>
              </a:rPr>
              <a:pPr/>
              <a:t>‹nr.›</a:t>
            </a:fld>
            <a:endParaRPr lang="da-D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610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280D889-7E8F-4DBA-A346-9BF6AFF8C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49D44E0-1ABD-4096-A067-A1A8A9967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4D23C0C-5B21-4F84-B348-FF6AF0EBDD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54B0D-4830-42D3-86E3-352AC027B8CB}" type="datetimeFigureOut">
              <a:rPr lang="da-DK" smtClean="0"/>
              <a:t>18-01-2021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D179596-D406-4738-A40D-80DD14DF2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D0441B4-E666-4CD5-947C-4324968B08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82DE7-1B55-438C-81CF-31DDF9AF066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1634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4AB1E9-2B3E-48A0-AED3-5C0356DAD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05211"/>
            <a:ext cx="9144000" cy="2387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da-DK" sz="4800" b="1" cap="small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Repræsentantskabsmøde</a:t>
            </a:r>
            <a:br>
              <a:rPr lang="da-DK" sz="4800" b="1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</a:br>
            <a:r>
              <a:rPr lang="da-DK" sz="4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18. januar 2021</a:t>
            </a:r>
            <a:br>
              <a:rPr lang="da-DK" sz="4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</a:br>
            <a:r>
              <a:rPr lang="da-DK" sz="4800" b="1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D</a:t>
            </a:r>
            <a:r>
              <a:rPr lang="da-DK" sz="4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anish </a:t>
            </a:r>
            <a:r>
              <a:rPr lang="da-DK" sz="4800" b="1" dirty="0" err="1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B</a:t>
            </a:r>
            <a:r>
              <a:rPr lang="da-DK" sz="4800" dirty="0" err="1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reast</a:t>
            </a:r>
            <a:r>
              <a:rPr lang="da-DK" sz="4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 </a:t>
            </a:r>
            <a:r>
              <a:rPr lang="da-DK" sz="4800" b="1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C</a:t>
            </a:r>
            <a:r>
              <a:rPr lang="da-DK" sz="4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ancer </a:t>
            </a:r>
            <a:r>
              <a:rPr lang="da-DK" sz="4800" b="1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G</a:t>
            </a:r>
            <a:r>
              <a:rPr lang="da-DK" sz="4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roup</a:t>
            </a:r>
            <a:endParaRPr lang="da-DK" sz="4800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063257C6-0401-46D4-AE15-40704B9382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6914" y="5862594"/>
            <a:ext cx="3810532" cy="61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320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D0CF41-2A5D-4A4A-B59A-3517D5D48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Program for videomødet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604F001-0315-4635-94A0-41410847A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5566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a-DK" sz="2400" dirty="0"/>
              <a:t>13.00	Formandens beretning. Peer Christiansen</a:t>
            </a:r>
          </a:p>
          <a:p>
            <a:pPr marL="0" indent="0">
              <a:buNone/>
            </a:pPr>
            <a:r>
              <a:rPr lang="da-DK" sz="2400" dirty="0"/>
              <a:t>13.30	Kvalitetsindikatorrapport 2019. Peer Christiansen</a:t>
            </a:r>
          </a:p>
          <a:p>
            <a:pPr marL="0" indent="0">
              <a:buNone/>
            </a:pPr>
            <a:r>
              <a:rPr lang="da-DK" sz="2400" dirty="0"/>
              <a:t>13.45	Omlægning af </a:t>
            </a:r>
            <a:r>
              <a:rPr lang="da-DK" sz="2400" dirty="0" err="1"/>
              <a:t>DBCG´s</a:t>
            </a:r>
            <a:r>
              <a:rPr lang="da-DK" sz="2400" dirty="0"/>
              <a:t> retningslinjer. Anne-Vibeke Lænkholm</a:t>
            </a:r>
          </a:p>
          <a:p>
            <a:pPr marL="0" indent="0">
              <a:buNone/>
            </a:pPr>
            <a:r>
              <a:rPr lang="da-DK" sz="2400" dirty="0"/>
              <a:t>14.30	Afhandlinger forsvaret i 2020</a:t>
            </a:r>
          </a:p>
          <a:p>
            <a:pPr lvl="3"/>
            <a:r>
              <a:rPr lang="en-US" sz="2000" dirty="0" err="1"/>
              <a:t>Letrozol</a:t>
            </a:r>
            <a:r>
              <a:rPr lang="en-US" sz="2000" dirty="0"/>
              <a:t> in early breast cancer. </a:t>
            </a:r>
            <a:r>
              <a:rPr lang="da-DK" sz="2000" dirty="0"/>
              <a:t>Signe K. Skriver</a:t>
            </a:r>
          </a:p>
          <a:p>
            <a:pPr lvl="3"/>
            <a:r>
              <a:rPr lang="da-DK" sz="2000" dirty="0"/>
              <a:t>Skulderfunktion og senfølger efter </a:t>
            </a:r>
            <a:r>
              <a:rPr lang="da-DK" sz="2000" dirty="0" err="1"/>
              <a:t>onkoplastisk</a:t>
            </a:r>
            <a:r>
              <a:rPr lang="da-DK" sz="2000" dirty="0"/>
              <a:t> operation. </a:t>
            </a:r>
            <a:r>
              <a:rPr lang="en-US" sz="2000" dirty="0"/>
              <a:t>Katrine Rye </a:t>
            </a:r>
            <a:r>
              <a:rPr lang="en-US" sz="2000" dirty="0" err="1"/>
              <a:t>Hauerslev</a:t>
            </a:r>
            <a:endParaRPr lang="da-DK" sz="2000" dirty="0"/>
          </a:p>
          <a:p>
            <a:pPr marL="0" indent="0">
              <a:buNone/>
            </a:pPr>
            <a:r>
              <a:rPr lang="da-DK" sz="2400" dirty="0"/>
              <a:t>15.00	DBCG HYPO-forsøget. Birgitte Offersen</a:t>
            </a:r>
          </a:p>
          <a:p>
            <a:pPr marL="0" indent="0">
              <a:buNone/>
            </a:pPr>
            <a:r>
              <a:rPr lang="da-DK" sz="2400" dirty="0"/>
              <a:t>15.15	Forsøg der aktiveres i 2021</a:t>
            </a:r>
          </a:p>
          <a:p>
            <a:pPr lvl="3"/>
            <a:r>
              <a:rPr lang="da-DK" sz="2000" dirty="0"/>
              <a:t>MASTER. Signe Borgquist</a:t>
            </a:r>
          </a:p>
          <a:p>
            <a:pPr lvl="3"/>
            <a:r>
              <a:rPr lang="da-DK" sz="2000" dirty="0" err="1"/>
              <a:t>NordicTrip</a:t>
            </a:r>
            <a:r>
              <a:rPr lang="da-DK" sz="2000" dirty="0"/>
              <a:t>. Bent Ejlertsen</a:t>
            </a:r>
          </a:p>
          <a:p>
            <a:pPr marL="0" indent="0">
              <a:buNone/>
            </a:pPr>
            <a:r>
              <a:rPr lang="da-DK" sz="2400" dirty="0"/>
              <a:t>15.45	Afslutning. Birgitte Offersen</a:t>
            </a:r>
          </a:p>
        </p:txBody>
      </p:sp>
    </p:spTree>
    <p:extLst>
      <p:ext uri="{BB962C8B-B14F-4D97-AF65-F5344CB8AC3E}">
        <p14:creationId xmlns:p14="http://schemas.microsoft.com/office/powerpoint/2010/main" val="4151474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D0F954-CC7A-4EA1-AA66-D64A724AC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Praktiske oplysninger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203281A-4FD1-473A-8EF1-E09294D7D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7845"/>
            <a:ext cx="10515600" cy="4351338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da-DK" dirty="0"/>
              <a:t>Mødet er åbent og der er &gt; 80 tilmeldte. </a:t>
            </a:r>
          </a:p>
          <a:p>
            <a:pPr>
              <a:spcAft>
                <a:spcPts val="1200"/>
              </a:spcAft>
            </a:pPr>
            <a:r>
              <a:rPr lang="da-DK" dirty="0"/>
              <a:t>Præsentationerne vises fra DBCG for, at mindske ventetiden mellem foredragsholderne.</a:t>
            </a:r>
          </a:p>
          <a:p>
            <a:pPr>
              <a:spcAft>
                <a:spcPts val="1200"/>
              </a:spcAft>
            </a:pPr>
            <a:r>
              <a:rPr lang="da-DK" dirty="0"/>
              <a:t>Alle opfordres til at holde kameraet tændt under hele mødet.</a:t>
            </a:r>
          </a:p>
          <a:p>
            <a:pPr>
              <a:spcAft>
                <a:spcPts val="1200"/>
              </a:spcAft>
            </a:pPr>
            <a:r>
              <a:rPr lang="da-DK" dirty="0"/>
              <a:t>Kommentarer og spørgsmål kan fremsendes på chat.</a:t>
            </a:r>
          </a:p>
          <a:p>
            <a:pPr>
              <a:spcAft>
                <a:spcPts val="1200"/>
              </a:spcAft>
            </a:pPr>
            <a:r>
              <a:rPr lang="da-DK" dirty="0"/>
              <a:t>Mikrofonen bør kun åbnes på opfordring fra ordstyreren.</a:t>
            </a:r>
          </a:p>
          <a:p>
            <a:pPr>
              <a:spcAft>
                <a:spcPts val="1200"/>
              </a:spcAft>
            </a:pPr>
            <a:r>
              <a:rPr lang="da-DK" dirty="0"/>
              <a:t>Marker med håndsoprækning hvis du ønsker at komme på talelisten.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80659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68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9" baseType="lpstr">
      <vt:lpstr>Microsoft JhengHei UI</vt:lpstr>
      <vt:lpstr>Arial</vt:lpstr>
      <vt:lpstr>Bahnschrift Condensed</vt:lpstr>
      <vt:lpstr>Calibri</vt:lpstr>
      <vt:lpstr>Calibri Light</vt:lpstr>
      <vt:lpstr>Office-tema</vt:lpstr>
      <vt:lpstr>Repræsentantskabsmøde 18. januar 2021 Danish Breast Cancer Group</vt:lpstr>
      <vt:lpstr>Program for videomødet</vt:lpstr>
      <vt:lpstr>Praktiske oplysninger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Bent Ejlertsen</dc:creator>
  <cp:lastModifiedBy>Bent Ejlertsen</cp:lastModifiedBy>
  <cp:revision>7</cp:revision>
  <cp:lastPrinted>2021-01-13T11:42:18Z</cp:lastPrinted>
  <dcterms:created xsi:type="dcterms:W3CDTF">2021-01-11T18:25:00Z</dcterms:created>
  <dcterms:modified xsi:type="dcterms:W3CDTF">2021-01-18T08:12:40Z</dcterms:modified>
</cp:coreProperties>
</file>