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5"/>
    <p:sldMasterId id="2147483684" r:id="rId6"/>
    <p:sldMasterId id="2147483670" r:id="rId7"/>
  </p:sldMasterIdLst>
  <p:notesMasterIdLst>
    <p:notesMasterId r:id="rId26"/>
  </p:notesMasterIdLst>
  <p:sldIdLst>
    <p:sldId id="256" r:id="rId8"/>
    <p:sldId id="341" r:id="rId9"/>
    <p:sldId id="348" r:id="rId10"/>
    <p:sldId id="315" r:id="rId11"/>
    <p:sldId id="370" r:id="rId12"/>
    <p:sldId id="365" r:id="rId13"/>
    <p:sldId id="428" r:id="rId14"/>
    <p:sldId id="406" r:id="rId15"/>
    <p:sldId id="305" r:id="rId16"/>
    <p:sldId id="426" r:id="rId17"/>
    <p:sldId id="281" r:id="rId18"/>
    <p:sldId id="356" r:id="rId19"/>
    <p:sldId id="360" r:id="rId20"/>
    <p:sldId id="363" r:id="rId21"/>
    <p:sldId id="362" r:id="rId22"/>
    <p:sldId id="401" r:id="rId23"/>
    <p:sldId id="398" r:id="rId24"/>
    <p:sldId id="409" r:id="rId25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C9D14B90-5CAE-44EF-8EF1-B25DBB9B543E}">
          <p14:sldIdLst>
            <p14:sldId id="256"/>
            <p14:sldId id="341"/>
            <p14:sldId id="348"/>
            <p14:sldId id="315"/>
            <p14:sldId id="370"/>
            <p14:sldId id="365"/>
            <p14:sldId id="428"/>
            <p14:sldId id="406"/>
            <p14:sldId id="305"/>
            <p14:sldId id="426"/>
            <p14:sldId id="281"/>
            <p14:sldId id="356"/>
            <p14:sldId id="360"/>
            <p14:sldId id="363"/>
            <p14:sldId id="362"/>
            <p14:sldId id="401"/>
            <p14:sldId id="398"/>
            <p14:sldId id="40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Forfatter" initials="F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11D70"/>
    <a:srgbClr val="FF0000"/>
    <a:srgbClr val="99D7F6"/>
    <a:srgbClr val="628EA7"/>
    <a:srgbClr val="066398"/>
    <a:srgbClr val="1F4A60"/>
    <a:srgbClr val="CCCCCC"/>
    <a:srgbClr val="F3ABB5"/>
    <a:srgbClr val="021A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emlayou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yst layout 2 - Marker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23" autoAdjust="0"/>
    <p:restoredTop sz="75211" autoAdjust="0"/>
  </p:normalViewPr>
  <p:slideViewPr>
    <p:cSldViewPr showGuides="1">
      <p:cViewPr varScale="1">
        <p:scale>
          <a:sx n="86" d="100"/>
          <a:sy n="86" d="100"/>
        </p:scale>
        <p:origin x="1338" y="78"/>
      </p:cViewPr>
      <p:guideLst/>
    </p:cSldViewPr>
  </p:slideViewPr>
  <p:outlineViewPr>
    <p:cViewPr>
      <p:scale>
        <a:sx n="33" d="100"/>
        <a:sy n="33" d="100"/>
      </p:scale>
      <p:origin x="0" y="-1938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B28D1-58D8-4EBA-AD4A-3097FCE67AD9}" type="datetimeFigureOut">
              <a:rPr lang="da-DK" smtClean="0"/>
              <a:t>15-01-2021</a:t>
            </a:fld>
            <a:endParaRPr lang="da-DK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91502-756A-4244-B8CC-0FD4F7A5EFF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2771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45021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11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01335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12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8035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13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172168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14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612754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15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98075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16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034415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17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381911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18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70195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13105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3730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36776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58825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42009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8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50649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9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1514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10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5135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3.w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3.w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3.w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3.w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3.w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3.w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3.w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3.w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3.w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3.w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emf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3.w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3.w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3.w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3.w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3.w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3.w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3.w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3.w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emf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3.wmf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3.w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3.w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3.w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3.w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3.w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3" y="2038158"/>
            <a:ext cx="12191423" cy="48224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D6031C12-8933-4DF7-B9DD-4C7F8E5256F3}"/>
              </a:ext>
            </a:extLst>
          </p:cNvPr>
          <p:cNvSpPr/>
          <p:nvPr userDrawn="1"/>
        </p:nvSpPr>
        <p:spPr>
          <a:xfrm>
            <a:off x="11508432" y="2040928"/>
            <a:ext cx="683568" cy="48198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683EB3E0-3341-498E-85B6-C250852B81FE}"/>
              </a:ext>
            </a:extLst>
          </p:cNvPr>
          <p:cNvSpPr/>
          <p:nvPr userDrawn="1"/>
        </p:nvSpPr>
        <p:spPr>
          <a:xfrm>
            <a:off x="0" y="3"/>
            <a:ext cx="683568" cy="20381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pic>
        <p:nvPicPr>
          <p:cNvPr id="1940211658" name="image" descr="{&quot;templafy&quot;:{&quot;id&quot;:&quot;4f6d7a3a-6ff5-4cba-8781-315995ac799f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0924"/>
            <a:ext cx="684000" cy="4820400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1366840" y="2720891"/>
            <a:ext cx="9435659" cy="1981738"/>
          </a:xfrm>
        </p:spPr>
        <p:txBody>
          <a:bodyPr anchor="t" anchorCtr="0"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38pt skrives her</a:t>
            </a:r>
            <a:br>
              <a:rPr lang="da-DK" dirty="0"/>
            </a:br>
            <a:r>
              <a:rPr lang="da-DK" dirty="0"/>
              <a:t>i to eller flere linjer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366842" y="5101432"/>
            <a:ext cx="9433105" cy="888504"/>
          </a:xfrm>
        </p:spPr>
        <p:txBody>
          <a:bodyPr/>
          <a:lstStyle>
            <a:lvl1pPr marL="0" indent="0" algn="l">
              <a:lnSpc>
                <a:spcPct val="89000"/>
              </a:lnSpc>
              <a:buNone/>
              <a:defRPr sz="2000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 20pt skrives her i to linjer eller max tre linjer</a:t>
            </a:r>
          </a:p>
        </p:txBody>
      </p:sp>
      <p:pic>
        <p:nvPicPr>
          <p:cNvPr id="1965291798" name="image" descr="{&quot;templafy&quot;:{&quot;id&quot;:&quot;d103dbc8-1504-48e5-ad7d-a9a5734d0d1f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84000"/>
            <a:ext cx="687600" cy="687600"/>
          </a:xfrm>
          <a:prstGeom prst="rect">
            <a:avLst/>
          </a:prstGeom>
        </p:spPr>
      </p:pic>
      <p:pic>
        <p:nvPicPr>
          <p:cNvPr id="25" name="Region">
            <a:extLst>
              <a:ext uri="{FF2B5EF4-FFF2-40B4-BE49-F238E27FC236}">
                <a16:creationId xmlns:a16="http://schemas.microsoft.com/office/drawing/2014/main" id="{55FD13A4-D9BD-4B21-9B2C-0F540E4526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4" y="1629407"/>
            <a:ext cx="116417" cy="594784"/>
          </a:xfrm>
          <a:prstGeom prst="rect">
            <a:avLst/>
          </a:prstGeom>
        </p:spPr>
      </p:pic>
      <p:pic>
        <p:nvPicPr>
          <p:cNvPr id="1959880576" name="image" descr="{&quot;templafy&quot;:{&quot;id&quot;:&quot;aa163bca-9b13-4e6b-b406-41b2fda68549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600" y="-3600"/>
            <a:ext cx="12200400" cy="6865200"/>
          </a:xfrm>
          <a:prstGeom prst="rect">
            <a:avLst/>
          </a:prstGeom>
        </p:spPr>
      </p:pic>
      <p:pic>
        <p:nvPicPr>
          <p:cNvPr id="218449142" name="image" descr="{&quot;templafy&quot;:{&quot;id&quot;:&quot;7b245db4-ec50-4c43-958e-a724d024e583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423" y="-396000"/>
            <a:ext cx="12200400" cy="6865200"/>
          </a:xfrm>
          <a:prstGeom prst="rect">
            <a:avLst/>
          </a:prstGeom>
        </p:spPr>
      </p:pic>
      <p:sp>
        <p:nvSpPr>
          <p:cNvPr id="17" name="text" descr="{&quot;templafy&quot;:{&quot;id&quot;:&quot;e7bd7818-1367-4587-ae3f-ea26f7458afe&quot;}}" title="Form.PresentationTitle">
            <a:extLst>
              <a:ext uri="{FF2B5EF4-FFF2-40B4-BE49-F238E27FC236}">
                <a16:creationId xmlns:a16="http://schemas.microsoft.com/office/drawing/2014/main" id="{6E96F3D6-F9A3-4A0A-AF11-9947015BA81A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19" name="text" descr="{&quot;templafy&quot;:{&quot;id&quot;:&quot;3998e094-2aa3-42a1-8050-32814483e60a&quot;}}" title="UserProfile.Name">
            <a:extLst>
              <a:ext uri="{FF2B5EF4-FFF2-40B4-BE49-F238E27FC236}">
                <a16:creationId xmlns:a16="http://schemas.microsoft.com/office/drawing/2014/main" id="{443C3F1B-6F22-44FD-9D20-8046FEEFD6D9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Signe Korsgaard Skriver</a:t>
            </a:r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DB375924-8F1B-4A42-B386-30D658A1E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40073283-4609-4E3F-B89A-30DFFAA2E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088646-E100-4B10-A869-A5FAC8DAF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618605944" name="image" descr="{&quot;templafy&quot;:{&quot;id&quot;:&quot;f10dcb77-57a2-4595-9461-2eefbd5198c7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476771882" name="image" descr="{&quot;templafy&quot;:{&quot;id&quot;:&quot;6caea015-5da1-4a6f-a87f-5f09f5e22c17&quot;}}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6000" y="50400"/>
            <a:ext cx="4176000" cy="619200"/>
          </a:xfrm>
          <a:prstGeom prst="rect">
            <a:avLst/>
          </a:prstGeom>
        </p:spPr>
      </p:pic>
      <p:pic>
        <p:nvPicPr>
          <p:cNvPr id="1604492147" name="image" descr="{&quot;templafy&quot;:{&quot;id&quot;:&quot;a0025391-b65d-4faf-b72c-ce11a3df45b0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243895997" name="image" descr="{&quot;templafy&quot;:{&quot;id&quot;:&quot;9310d181-6ae2-41fd-b6cf-8de6b51b838e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8" name="text" descr="{&quot;templafy&quot;:{&quot;id&quot;:&quot;5223594d-d984-48ba-809b-415825978208&quot;}}" title="UserProfile.Office.Virksomhed_{{DocumentLanguage}}">
            <a:extLst>
              <a:ext uri="{FF2B5EF4-FFF2-40B4-BE49-F238E27FC236}">
                <a16:creationId xmlns:a16="http://schemas.microsoft.com/office/drawing/2014/main" id="{516BAA53-8511-47D7-9AD0-B6F8B7A92F4D}"/>
              </a:ext>
            </a:extLst>
          </p:cNvPr>
          <p:cNvSpPr txBox="1"/>
          <p:nvPr userDrawn="1"/>
        </p:nvSpPr>
        <p:spPr>
          <a:xfrm>
            <a:off x="1366839" y="207098"/>
            <a:ext cx="5148263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Rigshospitalet</a:t>
            </a:r>
          </a:p>
        </p:txBody>
      </p:sp>
      <p:sp>
        <p:nvSpPr>
          <p:cNvPr id="29" name="text" descr="{&quot;templafy&quot;:{&quot;id&quot;:&quot;c34417fe-27ef-4d11-ad0a-3c888790543b&quot;}}" hidden="1" title="UserProfile.CenterFreeText">
            <a:extLst>
              <a:ext uri="{FF2B5EF4-FFF2-40B4-BE49-F238E27FC236}">
                <a16:creationId xmlns:a16="http://schemas.microsoft.com/office/drawing/2014/main" id="{5A30AC9F-7EFA-48B4-8857-325A6FCD653B}"/>
              </a:ext>
            </a:extLst>
          </p:cNvPr>
          <p:cNvSpPr txBox="1">
            <a:spLocks/>
          </p:cNvSpPr>
          <p:nvPr userDrawn="1"/>
        </p:nvSpPr>
        <p:spPr>
          <a:xfrm>
            <a:off x="1366839" y="417604"/>
            <a:ext cx="5148263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30" name="text" descr="{&quot;templafy&quot;:{&quot;id&quot;:&quot;72da5114-dec7-4f41-b5b9-9a7d2ec90eee&quot;}}" title="UserProfile.Centers.Center_{{DocumentLanguage}}">
            <a:extLst>
              <a:ext uri="{FF2B5EF4-FFF2-40B4-BE49-F238E27FC236}">
                <a16:creationId xmlns:a16="http://schemas.microsoft.com/office/drawing/2014/main" id="{A6175086-BB3F-4D08-AA72-D59A277C3D84}"/>
              </a:ext>
            </a:extLst>
          </p:cNvPr>
          <p:cNvSpPr txBox="1">
            <a:spLocks/>
          </p:cNvSpPr>
          <p:nvPr userDrawn="1"/>
        </p:nvSpPr>
        <p:spPr>
          <a:xfrm>
            <a:off x="1366839" y="417582"/>
            <a:ext cx="5148263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Centre for Cancer and Organ Diseases</a:t>
            </a:r>
          </a:p>
        </p:txBody>
      </p:sp>
      <p:sp>
        <p:nvSpPr>
          <p:cNvPr id="31" name="text" descr="{&quot;templafy&quot;:{&quot;id&quot;:&quot;33c2f40c-82ed-40d2-b7e4-a93edbb8b4a6&quot;}}" hidden="1" title="Form.Manuel_dato">
            <a:extLst>
              <a:ext uri="{FF2B5EF4-FFF2-40B4-BE49-F238E27FC236}">
                <a16:creationId xmlns:a16="http://schemas.microsoft.com/office/drawing/2014/main" id="{85898D87-959A-4A63-81D8-7ADE604F6901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970214FA-9CA7-4673-A055-CE2E4B30E4E0}"/>
              </a:ext>
            </a:extLst>
          </p:cNvPr>
          <p:cNvSpPr/>
          <p:nvPr userDrawn="1"/>
        </p:nvSpPr>
        <p:spPr>
          <a:xfrm>
            <a:off x="683571" y="6174000"/>
            <a:ext cx="10824863" cy="68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8DDC7F0C-4C87-48AA-8578-2C0EB73A79CE}"/>
              </a:ext>
            </a:extLst>
          </p:cNvPr>
          <p:cNvSpPr/>
          <p:nvPr userDrawn="1"/>
        </p:nvSpPr>
        <p:spPr>
          <a:xfrm>
            <a:off x="11508431" y="6174000"/>
            <a:ext cx="683568" cy="68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1973940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vid dæk boks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800" dirty="0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6FD4C43F-4081-4BC5-87EE-BACD7BEA5FCB}"/>
              </a:ext>
            </a:extLst>
          </p:cNvPr>
          <p:cNvSpPr/>
          <p:nvPr userDrawn="1"/>
        </p:nvSpPr>
        <p:spPr>
          <a:xfrm>
            <a:off x="0" y="3"/>
            <a:ext cx="683568" cy="20381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pic>
        <p:nvPicPr>
          <p:cNvPr id="317913542" name="image" descr="{&quot;templafy&quot;:{&quot;id&quot;:&quot;ab4f3291-9a86-4028-b70f-697f987f29f6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7600"/>
            <a:ext cx="684000" cy="4820400"/>
          </a:xfrm>
          <a:prstGeom prst="rect">
            <a:avLst/>
          </a:prstGeom>
        </p:spPr>
      </p:pic>
      <p:pic>
        <p:nvPicPr>
          <p:cNvPr id="1739234620" name="image" descr="{&quot;templafy&quot;:{&quot;id&quot;:&quot;ce223e13-5116-442e-9625-128022e785ea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84000"/>
            <a:ext cx="687600" cy="687600"/>
          </a:xfrm>
          <a:prstGeom prst="rect">
            <a:avLst/>
          </a:prstGeom>
        </p:spPr>
      </p:pic>
      <p:pic>
        <p:nvPicPr>
          <p:cNvPr id="25" name="Region">
            <a:extLst>
              <a:ext uri="{FF2B5EF4-FFF2-40B4-BE49-F238E27FC236}">
                <a16:creationId xmlns:a16="http://schemas.microsoft.com/office/drawing/2014/main" id="{53844F14-517A-4B48-AF56-A237DD5C57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4" y="1629407"/>
            <a:ext cx="116417" cy="594784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1366839" y="2328867"/>
            <a:ext cx="10137775" cy="3155951"/>
          </a:xfrm>
        </p:spPr>
        <p:txBody>
          <a:bodyPr anchor="t" anchorCtr="0"/>
          <a:lstStyle>
            <a:lvl1pPr>
              <a:defRPr sz="37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Overskrift 38pt skrives her</a:t>
            </a:r>
            <a:br>
              <a:rPr lang="da-DK" dirty="0"/>
            </a:br>
            <a:r>
              <a:rPr lang="da-DK" dirty="0"/>
              <a:t>i to eller flere linjer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49DD8573-7CBB-4652-800A-962EBE3F4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37273E1E-FA5D-4987-9D9D-4AC13F5E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A501F5-EB62-40C6-A824-362A150E2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AB5548-7253-48D6-B95B-F3D312A72220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1896425655" name="image" descr="{&quot;templafy&quot;:{&quot;id&quot;:&quot;c7bf01c3-9b44-497d-9946-fe8eed665c8c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sp>
        <p:nvSpPr>
          <p:cNvPr id="16" name="text" descr="{&quot;templafy&quot;:{&quot;id&quot;:&quot;450f100c-2dd6-4192-b954-88e9c6dbb9bd&quot;}}" title="UserProfile.Office.Virksomhed_{{DocumentLanguage}}">
            <a:extLst>
              <a:ext uri="{FF2B5EF4-FFF2-40B4-BE49-F238E27FC236}">
                <a16:creationId xmlns:a16="http://schemas.microsoft.com/office/drawing/2014/main" id="{FEADB208-04FC-4883-BFF3-8853B2AEB238}"/>
              </a:ext>
            </a:extLst>
          </p:cNvPr>
          <p:cNvSpPr txBox="1"/>
          <p:nvPr userDrawn="1"/>
        </p:nvSpPr>
        <p:spPr>
          <a:xfrm>
            <a:off x="1366839" y="207098"/>
            <a:ext cx="5148263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chemeClr val="tx1"/>
                </a:solidFill>
              </a:rPr>
              <a:t>Rigshospitalet</a:t>
            </a:r>
          </a:p>
        </p:txBody>
      </p:sp>
      <p:sp>
        <p:nvSpPr>
          <p:cNvPr id="17" name="text" descr="{&quot;templafy&quot;:{&quot;id&quot;:&quot;af48fec4-5300-4e51-8191-c09562c30b53&quot;}}" hidden="1" title="UserProfile.CenterFreeText">
            <a:extLst>
              <a:ext uri="{FF2B5EF4-FFF2-40B4-BE49-F238E27FC236}">
                <a16:creationId xmlns:a16="http://schemas.microsoft.com/office/drawing/2014/main" id="{453BA509-AEA3-42BA-BFA2-2D8120882C40}"/>
              </a:ext>
            </a:extLst>
          </p:cNvPr>
          <p:cNvSpPr txBox="1">
            <a:spLocks/>
          </p:cNvSpPr>
          <p:nvPr userDrawn="1"/>
        </p:nvSpPr>
        <p:spPr>
          <a:xfrm>
            <a:off x="1366839" y="417604"/>
            <a:ext cx="5148263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rgbClr val="B3B3B3"/>
              </a:solidFill>
            </a:endParaRPr>
          </a:p>
        </p:txBody>
      </p:sp>
      <p:sp>
        <p:nvSpPr>
          <p:cNvPr id="19" name="text" descr="{&quot;templafy&quot;:{&quot;id&quot;:&quot;1c231d4a-c924-43ac-ba82-002a061e86b3&quot;}}" title="UserProfile.Centers.Center_{{DocumentLanguage}}">
            <a:extLst>
              <a:ext uri="{FF2B5EF4-FFF2-40B4-BE49-F238E27FC236}">
                <a16:creationId xmlns:a16="http://schemas.microsoft.com/office/drawing/2014/main" id="{54DF22DF-2E32-46BB-9E30-FD81DB7AE5E3}"/>
              </a:ext>
            </a:extLst>
          </p:cNvPr>
          <p:cNvSpPr txBox="1">
            <a:spLocks/>
          </p:cNvSpPr>
          <p:nvPr userDrawn="1"/>
        </p:nvSpPr>
        <p:spPr>
          <a:xfrm>
            <a:off x="1366839" y="417582"/>
            <a:ext cx="5148263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Centre for Cancer and Organ Diseases</a:t>
            </a:r>
          </a:p>
        </p:txBody>
      </p:sp>
      <p:sp>
        <p:nvSpPr>
          <p:cNvPr id="22" name="text" descr="{&quot;templafy&quot;:{&quot;id&quot;:&quot;c800418b-fcaa-4ecb-a53e-d55d476836be&quot;}}" title="Form.PresentationTitle">
            <a:extLst>
              <a:ext uri="{FF2B5EF4-FFF2-40B4-BE49-F238E27FC236}">
                <a16:creationId xmlns:a16="http://schemas.microsoft.com/office/drawing/2014/main" id="{31DBF82D-AED9-4C75-AB26-9B39D93076D8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tx1"/>
              </a:solidFill>
            </a:endParaRPr>
          </a:p>
        </p:txBody>
      </p:sp>
      <p:pic>
        <p:nvPicPr>
          <p:cNvPr id="1475048971" name="image" descr="{&quot;templafy&quot;:{&quot;id&quot;:&quot;fd71fba1-0a2d-4948-a7fd-9ca9d84f2538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695532450" name="image" descr="{&quot;templafy&quot;:{&quot;id&quot;:&quot;1e8089cd-acaa-4cfa-9aec-2adf17b9426c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pic>
        <p:nvPicPr>
          <p:cNvPr id="1706079943" name="image" descr="{&quot;templafy&quot;:{&quot;id&quot;:&quot;4c01cc17-1d32-4d2b-9d8e-7e8c8980db1c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6000" y="50400"/>
            <a:ext cx="4176000" cy="619200"/>
          </a:xfrm>
          <a:prstGeom prst="rect">
            <a:avLst/>
          </a:prstGeom>
        </p:spPr>
      </p:pic>
      <p:sp>
        <p:nvSpPr>
          <p:cNvPr id="29" name="text" descr="{&quot;templafy&quot;:{&quot;id&quot;:&quot;edc714f1-06e5-4bda-b8bf-c4813baf9137&quot;}}" title="UserProfile.Name">
            <a:extLst>
              <a:ext uri="{FF2B5EF4-FFF2-40B4-BE49-F238E27FC236}">
                <a16:creationId xmlns:a16="http://schemas.microsoft.com/office/drawing/2014/main" id="{ED054364-705A-41F4-AFC5-8A7293874A86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tx1"/>
                </a:solidFill>
              </a:rPr>
              <a:t>Signe Korsgaard Skriver</a:t>
            </a:r>
          </a:p>
        </p:txBody>
      </p:sp>
      <p:sp>
        <p:nvSpPr>
          <p:cNvPr id="30" name="text" descr="{&quot;templafy&quot;:{&quot;id&quot;:&quot;2f91267b-765e-4c96-b312-fba705bec98f&quot;}}" hidden="1" title="Form.Manuel_dato">
            <a:extLst>
              <a:ext uri="{FF2B5EF4-FFF2-40B4-BE49-F238E27FC236}">
                <a16:creationId xmlns:a16="http://schemas.microsoft.com/office/drawing/2014/main" id="{824D26E6-65DD-4D4A-90AB-8D1335ED0F78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125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1ADD90D0-F6A3-4F85-A196-6E7F39CAA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84A09467-3A38-402F-9ED6-D89FA586B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ADB719-CE50-4868-A2BA-4256CC1D4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638684405" name="image" descr="{&quot;templafy&quot;:{&quot;id&quot;:&quot;209facd7-4086-41dc-ba59-8461d8ede372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1264189924" name="image" descr="{&quot;templafy&quot;:{&quot;id&quot;:&quot;b5463f2a-65ea-41e4-bd4d-718052cd8b46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10" name="Region">
            <a:extLst>
              <a:ext uri="{FF2B5EF4-FFF2-40B4-BE49-F238E27FC236}">
                <a16:creationId xmlns:a16="http://schemas.microsoft.com/office/drawing/2014/main" id="{F7978959-2DB0-44DD-987A-82DCD344ED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4" y="5763982"/>
            <a:ext cx="116417" cy="594784"/>
          </a:xfrm>
          <a:prstGeom prst="rect">
            <a:avLst/>
          </a:prstGeom>
        </p:spPr>
      </p:pic>
      <p:sp>
        <p:nvSpPr>
          <p:cNvPr id="11" name="text" descr="{&quot;templafy&quot;:{&quot;id&quot;:&quot;8f87b274-7dcb-4643-ac99-d8da082c1531&quot;}}" title="UserProfile.Office.Virksomhed_{{DocumentLanguage}}">
            <a:extLst>
              <a:ext uri="{FF2B5EF4-FFF2-40B4-BE49-F238E27FC236}">
                <a16:creationId xmlns:a16="http://schemas.microsoft.com/office/drawing/2014/main" id="{B4D4DF00-AF3E-4DC7-ABCD-B4BE3CF93D63}"/>
              </a:ext>
            </a:extLst>
          </p:cNvPr>
          <p:cNvSpPr txBox="1"/>
          <p:nvPr userDrawn="1"/>
        </p:nvSpPr>
        <p:spPr>
          <a:xfrm>
            <a:off x="1366839" y="207098"/>
            <a:ext cx="5148263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Rigshospitalet</a:t>
            </a:r>
          </a:p>
        </p:txBody>
      </p:sp>
      <p:sp>
        <p:nvSpPr>
          <p:cNvPr id="12" name="text" descr="{&quot;templafy&quot;:{&quot;id&quot;:&quot;fabd47f2-5143-42bb-abea-f84f6bad6cdb&quot;}}" hidden="1" title="UserProfile.CenterFreeText">
            <a:extLst>
              <a:ext uri="{FF2B5EF4-FFF2-40B4-BE49-F238E27FC236}">
                <a16:creationId xmlns:a16="http://schemas.microsoft.com/office/drawing/2014/main" id="{F46AE864-C9BA-42F1-BDB3-A7972E5A9F46}"/>
              </a:ext>
            </a:extLst>
          </p:cNvPr>
          <p:cNvSpPr txBox="1">
            <a:spLocks/>
          </p:cNvSpPr>
          <p:nvPr userDrawn="1"/>
        </p:nvSpPr>
        <p:spPr>
          <a:xfrm>
            <a:off x="1366839" y="417604"/>
            <a:ext cx="5148263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3" name="text" descr="{&quot;templafy&quot;:{&quot;id&quot;:&quot;958ffc60-576e-4970-90b7-ba5d00ee60d4&quot;}}" title="UserProfile.Centers.Center_{{DocumentLanguage}}">
            <a:extLst>
              <a:ext uri="{FF2B5EF4-FFF2-40B4-BE49-F238E27FC236}">
                <a16:creationId xmlns:a16="http://schemas.microsoft.com/office/drawing/2014/main" id="{69118E20-973C-46A3-AAC4-295762DCC1E1}"/>
              </a:ext>
            </a:extLst>
          </p:cNvPr>
          <p:cNvSpPr txBox="1">
            <a:spLocks/>
          </p:cNvSpPr>
          <p:nvPr userDrawn="1"/>
        </p:nvSpPr>
        <p:spPr>
          <a:xfrm>
            <a:off x="1366839" y="417582"/>
            <a:ext cx="5148263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Centre for Cancer and Organ Diseases</a:t>
            </a:r>
          </a:p>
        </p:txBody>
      </p:sp>
      <p:sp>
        <p:nvSpPr>
          <p:cNvPr id="14" name="text" descr="{&quot;templafy&quot;:{&quot;id&quot;:&quot;e9036a51-79c3-4f19-bd74-5a9b68829819&quot;}}" title="Form.PresentationTitle">
            <a:extLst>
              <a:ext uri="{FF2B5EF4-FFF2-40B4-BE49-F238E27FC236}">
                <a16:creationId xmlns:a16="http://schemas.microsoft.com/office/drawing/2014/main" id="{C47B8F7A-A89D-4C0E-9C22-3FFB44C7AD50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1991933719" name="image" descr="{&quot;templafy&quot;:{&quot;id&quot;:&quot;31653f5c-fe08-4e08-92fe-e506da36edb3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796291483" name="image" descr="{&quot;templafy&quot;:{&quot;id&quot;:&quot;8b1d662e-aed2-41dc-be4d-e1329752f76d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2092312387" name="image" descr="{&quot;templafy&quot;:{&quot;id&quot;:&quot;af081626-b4bd-4ee9-b3bf-0985de3477a7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pic>
        <p:nvPicPr>
          <p:cNvPr id="1670911779" name="image" descr="{&quot;templafy&quot;:{&quot;id&quot;:&quot;5a3b6141-ad9e-4e77-8de6-b0ae6c67ac8d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6000" y="50400"/>
            <a:ext cx="4176000" cy="619200"/>
          </a:xfrm>
          <a:prstGeom prst="rect">
            <a:avLst/>
          </a:prstGeom>
        </p:spPr>
      </p:pic>
      <p:sp>
        <p:nvSpPr>
          <p:cNvPr id="17" name="text" descr="{&quot;templafy&quot;:{&quot;id&quot;:&quot;88a9a247-5d37-4f4f-a7dd-0fdfe3bea7b3&quot;}}" title="UserProfile.Name">
            <a:extLst>
              <a:ext uri="{FF2B5EF4-FFF2-40B4-BE49-F238E27FC236}">
                <a16:creationId xmlns:a16="http://schemas.microsoft.com/office/drawing/2014/main" id="{3D127054-B0BA-42D5-B9B5-3029C95093B7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Signe Korsgaard Skriver</a:t>
            </a:r>
          </a:p>
        </p:txBody>
      </p:sp>
      <p:sp>
        <p:nvSpPr>
          <p:cNvPr id="18" name="text" descr="{&quot;templafy&quot;:{&quot;id&quot;:&quot;d6e4f85a-201f-430c-ade0-e27f55c1c329&quot;}}" hidden="1" title="Form.Manuel_dato">
            <a:extLst>
              <a:ext uri="{FF2B5EF4-FFF2-40B4-BE49-F238E27FC236}">
                <a16:creationId xmlns:a16="http://schemas.microsoft.com/office/drawing/2014/main" id="{135BC48F-12FB-4B9D-AF58-8793099603C0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619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3" y="0"/>
            <a:ext cx="121914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AB805BE9-6F51-4341-9FCD-D36438E5A89E}"/>
              </a:ext>
            </a:extLst>
          </p:cNvPr>
          <p:cNvSpPr/>
          <p:nvPr userDrawn="1"/>
        </p:nvSpPr>
        <p:spPr>
          <a:xfrm>
            <a:off x="11514880" y="1"/>
            <a:ext cx="68356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pic>
        <p:nvPicPr>
          <p:cNvPr id="998434713" name="image" descr="{&quot;templafy&quot;:{&quot;id&quot;:&quot;0a9eebfa-1317-4fd4-96b8-01287f39729e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66839" y="1016737"/>
            <a:ext cx="10137775" cy="1312131"/>
          </a:xfrm>
        </p:spPr>
        <p:txBody>
          <a:bodyPr/>
          <a:lstStyle>
            <a:lvl1pPr>
              <a:lnSpc>
                <a:spcPct val="85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11" name="Pladsholder til tekst 2"/>
          <p:cNvSpPr>
            <a:spLocks noGrp="1"/>
          </p:cNvSpPr>
          <p:nvPr>
            <p:ph type="body" sz="quarter" idx="15" hasCustomPrompt="1"/>
          </p:nvPr>
        </p:nvSpPr>
        <p:spPr>
          <a:xfrm>
            <a:off x="1366837" y="2585610"/>
            <a:ext cx="4644000" cy="64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 baseline="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3992">
              <a:defRPr sz="1600">
                <a:solidFill>
                  <a:schemeClr val="bg1"/>
                </a:solidFill>
              </a:defRPr>
            </a:lvl3pPr>
            <a:lvl4pPr marL="539987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19982" indent="-89998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</a:p>
        </p:txBody>
      </p:sp>
      <p:sp>
        <p:nvSpPr>
          <p:cNvPr id="17" name="Pladsholder til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1366837" y="3490922"/>
            <a:ext cx="4644000" cy="64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3992">
              <a:defRPr sz="1600">
                <a:solidFill>
                  <a:schemeClr val="bg1"/>
                </a:solidFill>
              </a:defRPr>
            </a:lvl3pPr>
            <a:lvl4pPr marL="539987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19982" indent="-89998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6304551" y="2584800"/>
            <a:ext cx="4644000" cy="64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3992">
              <a:defRPr sz="1600">
                <a:solidFill>
                  <a:schemeClr val="bg1"/>
                </a:solidFill>
              </a:defRPr>
            </a:lvl3pPr>
            <a:lvl4pPr marL="539987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19982" indent="-89998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</a:p>
        </p:txBody>
      </p:sp>
      <p:sp>
        <p:nvSpPr>
          <p:cNvPr id="19" name="Pladsholder til tekst5"/>
          <p:cNvSpPr>
            <a:spLocks noGrp="1"/>
          </p:cNvSpPr>
          <p:nvPr>
            <p:ph type="body" sz="quarter" idx="18" hasCustomPrompt="1"/>
          </p:nvPr>
        </p:nvSpPr>
        <p:spPr>
          <a:xfrm>
            <a:off x="6304551" y="3492000"/>
            <a:ext cx="4644000" cy="64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3992">
              <a:defRPr sz="1600">
                <a:solidFill>
                  <a:schemeClr val="bg1"/>
                </a:solidFill>
              </a:defRPr>
            </a:lvl3pPr>
            <a:lvl4pPr marL="539987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19982" indent="-89998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</a:p>
        </p:txBody>
      </p:sp>
      <p:pic>
        <p:nvPicPr>
          <p:cNvPr id="2054035095" name="image" descr="{&quot;templafy&quot;:{&quot;id&quot;:&quot;95c74bdf-da06-4adb-b091-bc532f73064e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7200" y="50400"/>
            <a:ext cx="4176000" cy="619200"/>
          </a:xfrm>
          <a:prstGeom prst="rect">
            <a:avLst/>
          </a:prstGeom>
        </p:spPr>
      </p:pic>
      <p:pic>
        <p:nvPicPr>
          <p:cNvPr id="88871255" name="image" descr="{&quot;templafy&quot;:{&quot;id&quot;:&quot;e48473ed-38ff-45f7-8bc5-a1f1e43f4fe9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806975"/>
            <a:ext cx="687600" cy="687600"/>
          </a:xfrm>
          <a:prstGeom prst="rect">
            <a:avLst/>
          </a:prstGeom>
        </p:spPr>
      </p:pic>
      <p:pic>
        <p:nvPicPr>
          <p:cNvPr id="32" name="Region">
            <a:extLst>
              <a:ext uri="{FF2B5EF4-FFF2-40B4-BE49-F238E27FC236}">
                <a16:creationId xmlns:a16="http://schemas.microsoft.com/office/drawing/2014/main" id="{7DBE4519-D315-4551-8FFF-23278A41F74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4" y="4852382"/>
            <a:ext cx="116417" cy="594784"/>
          </a:xfrm>
          <a:prstGeom prst="rect">
            <a:avLst/>
          </a:prstGeom>
        </p:spPr>
      </p:pic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4E5C5C65-92B8-4B3F-BE1B-63180EB0E183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9908E025-A0FB-4A57-BEE6-3B848F4574F7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89C57-8555-49A1-8F50-00267BCA126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548511101" name="image" descr="{&quot;templafy&quot;:{&quot;id&quot;:&quot;0dc9c24b-b61b-422e-b54b-2e79dffaca42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sp>
        <p:nvSpPr>
          <p:cNvPr id="24" name="text" descr="{&quot;templafy&quot;:{&quot;id&quot;:&quot;40e9e813-0dc1-4d00-afa2-7330d8943f87&quot;}}" title="UserProfile.Office.Virksomhed_{{DocumentLanguage}}">
            <a:extLst>
              <a:ext uri="{FF2B5EF4-FFF2-40B4-BE49-F238E27FC236}">
                <a16:creationId xmlns:a16="http://schemas.microsoft.com/office/drawing/2014/main" id="{B86E3A09-07D7-4572-B9B4-424492595535}"/>
              </a:ext>
            </a:extLst>
          </p:cNvPr>
          <p:cNvSpPr txBox="1"/>
          <p:nvPr userDrawn="1"/>
        </p:nvSpPr>
        <p:spPr>
          <a:xfrm>
            <a:off x="1366839" y="207098"/>
            <a:ext cx="5148263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chemeClr val="bg1"/>
                </a:solidFill>
              </a:rPr>
              <a:t>Rigshospitalet</a:t>
            </a:r>
          </a:p>
        </p:txBody>
      </p:sp>
      <p:sp>
        <p:nvSpPr>
          <p:cNvPr id="27" name="text" descr="{&quot;templafy&quot;:{&quot;id&quot;:&quot;43974b70-e8fd-4478-8868-beb03850928e&quot;}}" hidden="1" title="UserProfile.CenterFreeText">
            <a:extLst>
              <a:ext uri="{FF2B5EF4-FFF2-40B4-BE49-F238E27FC236}">
                <a16:creationId xmlns:a16="http://schemas.microsoft.com/office/drawing/2014/main" id="{5F299E72-7220-4037-A022-AB131B48EEA5}"/>
              </a:ext>
            </a:extLst>
          </p:cNvPr>
          <p:cNvSpPr txBox="1">
            <a:spLocks/>
          </p:cNvSpPr>
          <p:nvPr userDrawn="1"/>
        </p:nvSpPr>
        <p:spPr>
          <a:xfrm>
            <a:off x="1366839" y="417604"/>
            <a:ext cx="5148263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8" name="text" descr="{&quot;templafy&quot;:{&quot;id&quot;:&quot;1b72bc2c-0943-4f62-9d12-c39bf574073b&quot;}}" title="UserProfile.Centers.Center_{{DocumentLanguage}}">
            <a:extLst>
              <a:ext uri="{FF2B5EF4-FFF2-40B4-BE49-F238E27FC236}">
                <a16:creationId xmlns:a16="http://schemas.microsoft.com/office/drawing/2014/main" id="{E470E0A8-A54B-4294-8741-350F4F6D0CD1}"/>
              </a:ext>
            </a:extLst>
          </p:cNvPr>
          <p:cNvSpPr txBox="1">
            <a:spLocks/>
          </p:cNvSpPr>
          <p:nvPr userDrawn="1"/>
        </p:nvSpPr>
        <p:spPr>
          <a:xfrm>
            <a:off x="1366839" y="417582"/>
            <a:ext cx="5148263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chemeClr val="bg1"/>
                </a:solidFill>
              </a:rPr>
              <a:t>Centre for Cancer and Organ Diseases</a:t>
            </a:r>
          </a:p>
        </p:txBody>
      </p:sp>
      <p:sp>
        <p:nvSpPr>
          <p:cNvPr id="36" name="text" descr="{&quot;templafy&quot;:{&quot;id&quot;:&quot;1b0a39da-c6e9-4b38-8bba-d6d7f6d8ca1f&quot;}}" title="Form.PresentationTitle">
            <a:extLst>
              <a:ext uri="{FF2B5EF4-FFF2-40B4-BE49-F238E27FC236}">
                <a16:creationId xmlns:a16="http://schemas.microsoft.com/office/drawing/2014/main" id="{AC371463-26EB-4629-B7E5-E75885298EA4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842357081" name="image" descr="{&quot;templafy&quot;:{&quot;id&quot;:&quot;74f14476-f0dd-4e25-b069-f411fcc7d882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710739381" name="image" descr="{&quot;templafy&quot;:{&quot;id&quot;:&quot;f7ca028a-04c3-4739-b01c-586a6cb8c8d2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5" name="text" descr="{&quot;templafy&quot;:{&quot;id&quot;:&quot;271b0150-da17-4ce2-880b-e15f87b806b2&quot;}}" title="UserProfile.Name">
            <a:extLst>
              <a:ext uri="{FF2B5EF4-FFF2-40B4-BE49-F238E27FC236}">
                <a16:creationId xmlns:a16="http://schemas.microsoft.com/office/drawing/2014/main" id="{2D9BE457-D838-4671-A534-D2113083BAD4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Signe Korsgaard Skriver</a:t>
            </a:r>
          </a:p>
        </p:txBody>
      </p:sp>
      <p:sp>
        <p:nvSpPr>
          <p:cNvPr id="30" name="text" descr="{&quot;templafy&quot;:{&quot;id&quot;:&quot;88293a8b-b347-4d03-bb9d-81c2f569a570&quot;}}" hidden="1" title="Form.Manuel_dato">
            <a:extLst>
              <a:ext uri="{FF2B5EF4-FFF2-40B4-BE49-F238E27FC236}">
                <a16:creationId xmlns:a16="http://schemas.microsoft.com/office/drawing/2014/main" id="{22340F70-8ECE-4613-ADC1-E4F33D756A14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027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 userDrawn="1"/>
        </p:nvSpPr>
        <p:spPr>
          <a:xfrm>
            <a:off x="539748" y="539751"/>
            <a:ext cx="11109325" cy="65017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a-DK" sz="3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Brugerguide - Slet før anvendelse</a:t>
            </a: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9ED1F91D-CAD7-4803-B48E-26A1E9D1349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58800" y="1479523"/>
            <a:ext cx="2280360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 tekst typografier</a:t>
            </a:r>
            <a:endParaRPr lang="da-DK" sz="9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derefter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skifte fra et niveau til et næste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tilbage i tekst-niveauer,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SHIFT+TAB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Forøg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Formindsk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listeniveau bruges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Ændre slide layouts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pilen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ved siden af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få vist en dropdown menu af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mulige slides layout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dit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nuværende layout til et alternativt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nulstille placering, størrelse og formatering af pladsholdere til layoutets oprindelige design</a:t>
            </a:r>
            <a:endParaRPr 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1 Forøg formindsk">
            <a:extLst>
              <a:ext uri="{FF2B5EF4-FFF2-40B4-BE49-F238E27FC236}">
                <a16:creationId xmlns:a16="http://schemas.microsoft.com/office/drawing/2014/main" id="{C1320887-C283-44C4-A258-0F4F30AB9B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19597" y="2564168"/>
            <a:ext cx="549328" cy="285228"/>
          </a:xfrm>
          <a:prstGeom prst="rect">
            <a:avLst/>
          </a:prstGeom>
        </p:spPr>
      </p:pic>
      <p:pic>
        <p:nvPicPr>
          <p:cNvPr id="20" name="3 Layout">
            <a:extLst>
              <a:ext uri="{FF2B5EF4-FFF2-40B4-BE49-F238E27FC236}">
                <a16:creationId xmlns:a16="http://schemas.microsoft.com/office/drawing/2014/main" id="{65C4A96F-1A4B-422A-A364-36A11A350F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2748981" y="3277005"/>
            <a:ext cx="593368" cy="192211"/>
          </a:xfrm>
          <a:prstGeom prst="rect">
            <a:avLst/>
          </a:prstGeom>
        </p:spPr>
      </p:pic>
      <p:pic>
        <p:nvPicPr>
          <p:cNvPr id="21" name="4 Nulstil">
            <a:extLst>
              <a:ext uri="{FF2B5EF4-FFF2-40B4-BE49-F238E27FC236}">
                <a16:creationId xmlns:a16="http://schemas.microsoft.com/office/drawing/2014/main" id="{B4442F1F-206C-4948-A2CE-402C8A7844F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48984" y="4655118"/>
            <a:ext cx="547241" cy="197798"/>
          </a:xfrm>
          <a:prstGeom prst="rect">
            <a:avLst/>
          </a:prstGeom>
        </p:spPr>
      </p:pic>
      <p:sp>
        <p:nvSpPr>
          <p:cNvPr id="22" name="Text Box 3">
            <a:extLst>
              <a:ext uri="{FF2B5EF4-FFF2-40B4-BE49-F238E27FC236}">
                <a16:creationId xmlns:a16="http://schemas.microsoft.com/office/drawing/2014/main" id="{AC472DCD-3E25-4024-9053-0797118E21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41333" y="1479523"/>
            <a:ext cx="2160799" cy="435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slides med billedpladsholder eller hvilken som helst anden pladsholder, klik på pladsholderens kant. TIP: Hold Shift nede og klik på pladsholderen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Indsæt firma billede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Klik på den blå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Templafy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I drop ned menuen, vælg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da-DK" altLang="da-DK" sz="900" b="0" i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Templafy vinduet i højre side af skærmen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Browse efter andre billeder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Tools-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knappen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findes under firma fanen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browse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efter et billede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C. Indsæt et kopieret billede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Tools-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knappen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findes under firma fanen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indsætte det kopierede billede</a:t>
            </a:r>
            <a:endParaRPr lang="da-DK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1F9AF259-CD67-4F52-9A1F-EC718D03CD3D}"/>
              </a:ext>
            </a:extLst>
          </p:cNvPr>
          <p:cNvGrpSpPr/>
          <p:nvPr userDrawn="1"/>
        </p:nvGrpSpPr>
        <p:grpSpPr>
          <a:xfrm>
            <a:off x="6241459" y="3341699"/>
            <a:ext cx="740399" cy="934814"/>
            <a:chOff x="6398620" y="3815586"/>
            <a:chExt cx="740398" cy="934814"/>
          </a:xfrm>
        </p:grpSpPr>
        <p:pic>
          <p:nvPicPr>
            <p:cNvPr id="24" name="6 Crop">
              <a:extLst>
                <a:ext uri="{FF2B5EF4-FFF2-40B4-BE49-F238E27FC236}">
                  <a16:creationId xmlns:a16="http://schemas.microsoft.com/office/drawing/2014/main" id="{9CB1AB9A-B60D-4B1E-9CBF-74CFC0E384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398620" y="3815586"/>
              <a:ext cx="337400" cy="321707"/>
            </a:xfrm>
            <a:prstGeom prst="rect">
              <a:avLst/>
            </a:prstGeom>
          </p:spPr>
        </p:pic>
        <p:pic>
          <p:nvPicPr>
            <p:cNvPr id="25" name="Billede 24">
              <a:extLst>
                <a:ext uri="{FF2B5EF4-FFF2-40B4-BE49-F238E27FC236}">
                  <a16:creationId xmlns:a16="http://schemas.microsoft.com/office/drawing/2014/main" id="{85D034CD-5AB5-4128-B1ED-C46433151D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/>
            <a:srcRect l="1304" t="11451" r="30180" b="26335"/>
            <a:stretch/>
          </p:blipFill>
          <p:spPr>
            <a:xfrm>
              <a:off x="6442770" y="4118189"/>
              <a:ext cx="696248" cy="632211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28" name="Gruppe 27">
            <a:extLst>
              <a:ext uri="{FF2B5EF4-FFF2-40B4-BE49-F238E27FC236}">
                <a16:creationId xmlns:a16="http://schemas.microsoft.com/office/drawing/2014/main" id="{6E0524AF-02C9-42C0-A17F-A5980D805B44}"/>
              </a:ext>
            </a:extLst>
          </p:cNvPr>
          <p:cNvGrpSpPr/>
          <p:nvPr userDrawn="1"/>
        </p:nvGrpSpPr>
        <p:grpSpPr>
          <a:xfrm>
            <a:off x="6234491" y="4380698"/>
            <a:ext cx="740397" cy="929593"/>
            <a:chOff x="6391652" y="4854581"/>
            <a:chExt cx="740397" cy="929593"/>
          </a:xfrm>
        </p:grpSpPr>
        <p:pic>
          <p:nvPicPr>
            <p:cNvPr id="29" name="6 Crop">
              <a:extLst>
                <a:ext uri="{FF2B5EF4-FFF2-40B4-BE49-F238E27FC236}">
                  <a16:creationId xmlns:a16="http://schemas.microsoft.com/office/drawing/2014/main" id="{9F98BB02-E51F-4746-B69E-9C71148264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391652" y="4854581"/>
              <a:ext cx="337400" cy="321707"/>
            </a:xfrm>
            <a:prstGeom prst="rect">
              <a:avLst/>
            </a:prstGeom>
          </p:spPr>
        </p:pic>
        <p:pic>
          <p:nvPicPr>
            <p:cNvPr id="36" name="Billede 35">
              <a:extLst>
                <a:ext uri="{FF2B5EF4-FFF2-40B4-BE49-F238E27FC236}">
                  <a16:creationId xmlns:a16="http://schemas.microsoft.com/office/drawing/2014/main" id="{F03B3F55-2CD4-4955-87F4-7332ABF9C31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/>
            <a:srcRect l="1152" t="11676" r="31017" b="26411"/>
            <a:stretch/>
          </p:blipFill>
          <p:spPr>
            <a:xfrm>
              <a:off x="6442770" y="5155024"/>
              <a:ext cx="689279" cy="629150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37" name="Gruppe 36">
            <a:extLst>
              <a:ext uri="{FF2B5EF4-FFF2-40B4-BE49-F238E27FC236}">
                <a16:creationId xmlns:a16="http://schemas.microsoft.com/office/drawing/2014/main" id="{570C9D30-5E46-4A8F-8AF8-0A3A35FF4070}"/>
              </a:ext>
            </a:extLst>
          </p:cNvPr>
          <p:cNvGrpSpPr/>
          <p:nvPr userDrawn="1"/>
        </p:nvGrpSpPr>
        <p:grpSpPr>
          <a:xfrm>
            <a:off x="6285608" y="2237665"/>
            <a:ext cx="676669" cy="997704"/>
            <a:chOff x="6442771" y="2574072"/>
            <a:chExt cx="676669" cy="997704"/>
          </a:xfrm>
        </p:grpSpPr>
        <p:pic>
          <p:nvPicPr>
            <p:cNvPr id="38" name="Billede 37">
              <a:extLst>
                <a:ext uri="{FF2B5EF4-FFF2-40B4-BE49-F238E27FC236}">
                  <a16:creationId xmlns:a16="http://schemas.microsoft.com/office/drawing/2014/main" id="{6459B022-C4F9-472E-A75D-684BCC545A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39" name="Billede 38">
              <a:extLst>
                <a:ext uri="{FF2B5EF4-FFF2-40B4-BE49-F238E27FC236}">
                  <a16:creationId xmlns:a16="http://schemas.microsoft.com/office/drawing/2014/main" id="{6676C55A-9D05-4855-A873-5DA79C75422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sp>
        <p:nvSpPr>
          <p:cNvPr id="40" name="Text Box 3">
            <a:extLst>
              <a:ext uri="{FF2B5EF4-FFF2-40B4-BE49-F238E27FC236}">
                <a16:creationId xmlns:a16="http://schemas.microsoft.com/office/drawing/2014/main" id="{3D524C37-9B03-4C43-9C67-F15B8611C77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982685" y="1479520"/>
            <a:ext cx="2566255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billedets fokus/størrelse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 nede, mens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trækker i billedets hjørner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Hvis du sletter billedet og indsætter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nyt, kan billedet lægge sig foran tekst og grafik. Hvis dette sker, højreklik på billedet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 bagest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justere sidenummerering, </a:t>
            </a:r>
            <a:b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 og sidefod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Gør dette som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 sidste i din præsentation,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så det slår igennem på alle slides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Sidehoved og Sidefod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(Tekst kommer fra Templafy)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 på alle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hvis det kun skal være på et enkelt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se 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sæt hak ved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Alt + F9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hurtig visning af hjælpelinjer</a:t>
            </a:r>
          </a:p>
        </p:txBody>
      </p:sp>
      <p:pic>
        <p:nvPicPr>
          <p:cNvPr id="41" name="6 Beskær">
            <a:extLst>
              <a:ext uri="{FF2B5EF4-FFF2-40B4-BE49-F238E27FC236}">
                <a16:creationId xmlns:a16="http://schemas.microsoft.com/office/drawing/2014/main" id="{6D747865-747C-4723-A63A-8AA2425D45D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85312" y="1658669"/>
            <a:ext cx="337400" cy="321707"/>
          </a:xfrm>
          <a:prstGeom prst="rect">
            <a:avLst/>
          </a:prstGeom>
        </p:spPr>
      </p:pic>
      <p:pic>
        <p:nvPicPr>
          <p:cNvPr id="42" name="7 Skalér billede">
            <a:extLst>
              <a:ext uri="{FF2B5EF4-FFF2-40B4-BE49-F238E27FC236}">
                <a16:creationId xmlns:a16="http://schemas.microsoft.com/office/drawing/2014/main" id="{5183FB2B-6E9E-41FC-88C0-479135A148C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085315" y="2019313"/>
            <a:ext cx="359695" cy="335309"/>
          </a:xfrm>
          <a:prstGeom prst="rect">
            <a:avLst/>
          </a:prstGeom>
        </p:spPr>
      </p:pic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F5A184B9-90D9-4973-987E-71621E0A2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D015F341-CDF3-4F74-8F12-0BEE09574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8D0652-AB80-46FC-A21E-38F4C38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14847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70C68A-97BE-4F2E-B960-35693E750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C4EE92E8-97B9-4DD5-9CDD-DE6457441C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801139F-85BC-4860-9E7E-5C3A6F555A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937F79A-F1DB-498B-9D43-73ABEC56C4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D0238D1-A15F-4CA1-8C58-F0E95F38F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9C8A5778-9E37-4F85-83F0-25617F74590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63841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3" y="2038158"/>
            <a:ext cx="12191423" cy="48224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D6031C12-8933-4DF7-B9DD-4C7F8E5256F3}"/>
              </a:ext>
            </a:extLst>
          </p:cNvPr>
          <p:cNvSpPr/>
          <p:nvPr userDrawn="1"/>
        </p:nvSpPr>
        <p:spPr>
          <a:xfrm>
            <a:off x="11508432" y="2040928"/>
            <a:ext cx="683568" cy="48198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683EB3E0-3341-498E-85B6-C250852B81FE}"/>
              </a:ext>
            </a:extLst>
          </p:cNvPr>
          <p:cNvSpPr/>
          <p:nvPr userDrawn="1"/>
        </p:nvSpPr>
        <p:spPr>
          <a:xfrm>
            <a:off x="0" y="3"/>
            <a:ext cx="683568" cy="20381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pic>
        <p:nvPicPr>
          <p:cNvPr id="1940211658" name="image" descr="{&quot;templafy&quot;:{&quot;id&quot;:&quot;4f6d7a3a-6ff5-4cba-8781-315995ac799f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0924"/>
            <a:ext cx="684000" cy="4820400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1366840" y="2720891"/>
            <a:ext cx="9435659" cy="1981738"/>
          </a:xfrm>
        </p:spPr>
        <p:txBody>
          <a:bodyPr anchor="t" anchorCtr="0"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38pt skrives her</a:t>
            </a:r>
            <a:br>
              <a:rPr lang="da-DK" dirty="0"/>
            </a:br>
            <a:r>
              <a:rPr lang="da-DK" dirty="0"/>
              <a:t>i to eller flere linjer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366842" y="5101432"/>
            <a:ext cx="9433105" cy="888504"/>
          </a:xfrm>
        </p:spPr>
        <p:txBody>
          <a:bodyPr/>
          <a:lstStyle>
            <a:lvl1pPr marL="0" indent="0" algn="l">
              <a:lnSpc>
                <a:spcPct val="89000"/>
              </a:lnSpc>
              <a:buNone/>
              <a:defRPr sz="2000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 20pt skrives her i to linjer eller max tre linjer</a:t>
            </a:r>
          </a:p>
        </p:txBody>
      </p:sp>
      <p:pic>
        <p:nvPicPr>
          <p:cNvPr id="1965291798" name="image" descr="{&quot;templafy&quot;:{&quot;id&quot;:&quot;d103dbc8-1504-48e5-ad7d-a9a5734d0d1f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84000"/>
            <a:ext cx="687600" cy="687600"/>
          </a:xfrm>
          <a:prstGeom prst="rect">
            <a:avLst/>
          </a:prstGeom>
        </p:spPr>
      </p:pic>
      <p:pic>
        <p:nvPicPr>
          <p:cNvPr id="25" name="Region">
            <a:extLst>
              <a:ext uri="{FF2B5EF4-FFF2-40B4-BE49-F238E27FC236}">
                <a16:creationId xmlns:a16="http://schemas.microsoft.com/office/drawing/2014/main" id="{55FD13A4-D9BD-4B21-9B2C-0F540E4526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4" y="1629407"/>
            <a:ext cx="116417" cy="594784"/>
          </a:xfrm>
          <a:prstGeom prst="rect">
            <a:avLst/>
          </a:prstGeom>
        </p:spPr>
      </p:pic>
      <p:pic>
        <p:nvPicPr>
          <p:cNvPr id="1959880576" name="image" descr="{&quot;templafy&quot;:{&quot;id&quot;:&quot;aa163bca-9b13-4e6b-b406-41b2fda68549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600" y="-3600"/>
            <a:ext cx="12200400" cy="6865200"/>
          </a:xfrm>
          <a:prstGeom prst="rect">
            <a:avLst/>
          </a:prstGeom>
        </p:spPr>
      </p:pic>
      <p:pic>
        <p:nvPicPr>
          <p:cNvPr id="218449142" name="image" descr="{&quot;templafy&quot;:{&quot;id&quot;:&quot;7b245db4-ec50-4c43-958e-a724d024e583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423" y="-396000"/>
            <a:ext cx="12200400" cy="6865200"/>
          </a:xfrm>
          <a:prstGeom prst="rect">
            <a:avLst/>
          </a:prstGeom>
        </p:spPr>
      </p:pic>
      <p:sp>
        <p:nvSpPr>
          <p:cNvPr id="17" name="text" descr="{&quot;templafy&quot;:{&quot;id&quot;:&quot;e7bd7818-1367-4587-ae3f-ea26f7458afe&quot;}}" title="Form.PresentationTitle">
            <a:extLst>
              <a:ext uri="{FF2B5EF4-FFF2-40B4-BE49-F238E27FC236}">
                <a16:creationId xmlns:a16="http://schemas.microsoft.com/office/drawing/2014/main" id="{6E96F3D6-F9A3-4A0A-AF11-9947015BA81A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19" name="text" descr="{&quot;templafy&quot;:{&quot;id&quot;:&quot;3998e094-2aa3-42a1-8050-32814483e60a&quot;}}" title="UserProfile.Name">
            <a:extLst>
              <a:ext uri="{FF2B5EF4-FFF2-40B4-BE49-F238E27FC236}">
                <a16:creationId xmlns:a16="http://schemas.microsoft.com/office/drawing/2014/main" id="{443C3F1B-6F22-44FD-9D20-8046FEEFD6D9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Signe Korsgaard Skriver</a:t>
            </a:r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DB375924-8F1B-4A42-B386-30D658A1E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40073283-4609-4E3F-B89A-30DFFAA2E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088646-E100-4B10-A869-A5FAC8DAF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618605944" name="image" descr="{&quot;templafy&quot;:{&quot;id&quot;:&quot;f10dcb77-57a2-4595-9461-2eefbd5198c7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476771882" name="image" descr="{&quot;templafy&quot;:{&quot;id&quot;:&quot;6caea015-5da1-4a6f-a87f-5f09f5e22c17&quot;}}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6000" y="50400"/>
            <a:ext cx="4176000" cy="619200"/>
          </a:xfrm>
          <a:prstGeom prst="rect">
            <a:avLst/>
          </a:prstGeom>
        </p:spPr>
      </p:pic>
      <p:pic>
        <p:nvPicPr>
          <p:cNvPr id="1604492147" name="image" descr="{&quot;templafy&quot;:{&quot;id&quot;:&quot;a0025391-b65d-4faf-b72c-ce11a3df45b0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243895997" name="image" descr="{&quot;templafy&quot;:{&quot;id&quot;:&quot;9310d181-6ae2-41fd-b6cf-8de6b51b838e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8" name="text" descr="{&quot;templafy&quot;:{&quot;id&quot;:&quot;5223594d-d984-48ba-809b-415825978208&quot;}}" title="UserProfile.Office.Virksomhed_{{DocumentLanguage}}">
            <a:extLst>
              <a:ext uri="{FF2B5EF4-FFF2-40B4-BE49-F238E27FC236}">
                <a16:creationId xmlns:a16="http://schemas.microsoft.com/office/drawing/2014/main" id="{516BAA53-8511-47D7-9AD0-B6F8B7A92F4D}"/>
              </a:ext>
            </a:extLst>
          </p:cNvPr>
          <p:cNvSpPr txBox="1"/>
          <p:nvPr userDrawn="1"/>
        </p:nvSpPr>
        <p:spPr>
          <a:xfrm>
            <a:off x="1366839" y="207098"/>
            <a:ext cx="5148263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Rigshospitalet</a:t>
            </a:r>
          </a:p>
        </p:txBody>
      </p:sp>
      <p:sp>
        <p:nvSpPr>
          <p:cNvPr id="29" name="text" descr="{&quot;templafy&quot;:{&quot;id&quot;:&quot;c34417fe-27ef-4d11-ad0a-3c888790543b&quot;}}" hidden="1" title="UserProfile.CenterFreeText">
            <a:extLst>
              <a:ext uri="{FF2B5EF4-FFF2-40B4-BE49-F238E27FC236}">
                <a16:creationId xmlns:a16="http://schemas.microsoft.com/office/drawing/2014/main" id="{5A30AC9F-7EFA-48B4-8857-325A6FCD653B}"/>
              </a:ext>
            </a:extLst>
          </p:cNvPr>
          <p:cNvSpPr txBox="1">
            <a:spLocks/>
          </p:cNvSpPr>
          <p:nvPr userDrawn="1"/>
        </p:nvSpPr>
        <p:spPr>
          <a:xfrm>
            <a:off x="1366839" y="417604"/>
            <a:ext cx="5148263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30" name="text" descr="{&quot;templafy&quot;:{&quot;id&quot;:&quot;72da5114-dec7-4f41-b5b9-9a7d2ec90eee&quot;}}" title="UserProfile.Centers.Center_{{DocumentLanguage}}">
            <a:extLst>
              <a:ext uri="{FF2B5EF4-FFF2-40B4-BE49-F238E27FC236}">
                <a16:creationId xmlns:a16="http://schemas.microsoft.com/office/drawing/2014/main" id="{A6175086-BB3F-4D08-AA72-D59A277C3D84}"/>
              </a:ext>
            </a:extLst>
          </p:cNvPr>
          <p:cNvSpPr txBox="1">
            <a:spLocks/>
          </p:cNvSpPr>
          <p:nvPr userDrawn="1"/>
        </p:nvSpPr>
        <p:spPr>
          <a:xfrm>
            <a:off x="1366839" y="417582"/>
            <a:ext cx="5148263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Centre for Cancer and Organ Diseases</a:t>
            </a:r>
          </a:p>
        </p:txBody>
      </p:sp>
      <p:sp>
        <p:nvSpPr>
          <p:cNvPr id="31" name="text" descr="{&quot;templafy&quot;:{&quot;id&quot;:&quot;33c2f40c-82ed-40d2-b7e4-a93edbb8b4a6&quot;}}" hidden="1" title="Form.Manuel_dato">
            <a:extLst>
              <a:ext uri="{FF2B5EF4-FFF2-40B4-BE49-F238E27FC236}">
                <a16:creationId xmlns:a16="http://schemas.microsoft.com/office/drawing/2014/main" id="{85898D87-959A-4A63-81D8-7ADE604F6901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970214FA-9CA7-4673-A055-CE2E4B30E4E0}"/>
              </a:ext>
            </a:extLst>
          </p:cNvPr>
          <p:cNvSpPr/>
          <p:nvPr userDrawn="1"/>
        </p:nvSpPr>
        <p:spPr>
          <a:xfrm>
            <a:off x="683571" y="6174000"/>
            <a:ext cx="10824863" cy="68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8DDC7F0C-4C87-48AA-8578-2C0EB73A79CE}"/>
              </a:ext>
            </a:extLst>
          </p:cNvPr>
          <p:cNvSpPr/>
          <p:nvPr userDrawn="1"/>
        </p:nvSpPr>
        <p:spPr>
          <a:xfrm>
            <a:off x="11508431" y="6174000"/>
            <a:ext cx="683568" cy="68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2072610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Èn tekst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1367391" y="872716"/>
            <a:ext cx="10137524" cy="396044"/>
          </a:xfrm>
        </p:spPr>
        <p:txBody>
          <a:bodyPr/>
          <a:lstStyle>
            <a:lvl1pPr>
              <a:defRPr b="0"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11504613" y="6531496"/>
            <a:ext cx="687387" cy="180000"/>
          </a:xfrm>
        </p:spPr>
        <p:txBody>
          <a:bodyPr/>
          <a:lstStyle>
            <a:lvl1pPr>
              <a:defRPr sz="800"/>
            </a:lvl1pPr>
          </a:lstStyle>
          <a:p>
            <a:fld id="{667EC89C-17A0-4E64-A6D2-B825673CEEDF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 hasCustomPrompt="1"/>
          </p:nvPr>
        </p:nvSpPr>
        <p:spPr>
          <a:xfrm>
            <a:off x="1368001" y="1989139"/>
            <a:ext cx="10136615" cy="3498850"/>
          </a:xfrm>
        </p:spPr>
        <p:txBody>
          <a:bodyPr/>
          <a:lstStyle>
            <a:lvl1pPr marL="269993" indent="-269993">
              <a:defRPr/>
            </a:lvl1pPr>
            <a:lvl2pPr marL="629984" indent="-269993">
              <a:defRPr/>
            </a:lvl2pPr>
            <a:lvl3pPr marL="935977" indent="-233994">
              <a:defRPr/>
            </a:lvl3pPr>
            <a:lvl4pPr marL="1295968" indent="-215995">
              <a:defRPr/>
            </a:lvl4pPr>
            <a:lvl5pPr marL="1655959" indent="-215995">
              <a:defRPr/>
            </a:lvl5pPr>
            <a:lvl6pPr marL="1997950" indent="-179996">
              <a:defRPr/>
            </a:lvl6pPr>
            <a:lvl7pPr marL="2357941" indent="-179996">
              <a:defRPr/>
            </a:lvl7pPr>
            <a:lvl8pPr marL="2717932" indent="-179996">
              <a:defRPr/>
            </a:lvl8pPr>
            <a:lvl9pPr marL="2717932" indent="-179996">
              <a:defRPr sz="1000"/>
            </a:lvl9pPr>
          </a:lstStyle>
          <a:p>
            <a:pPr lvl="0"/>
            <a:r>
              <a:rPr lang="da-DK" dirty="0"/>
              <a:t>Brødtekst 22pt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 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7" name="text" descr="{&quot;templafy&quot;:{&quot;id&quot;:&quot;493a4807-c965-486e-a748-8c2c34bd7e1a&quot;}}" hidden="1" title="UserProfile.CenterFreeText">
            <a:extLst>
              <a:ext uri="{FF2B5EF4-FFF2-40B4-BE49-F238E27FC236}">
                <a16:creationId xmlns:a16="http://schemas.microsoft.com/office/drawing/2014/main" id="{E53FC353-2F0F-4922-821A-1A51D53892CD}"/>
              </a:ext>
            </a:extLst>
          </p:cNvPr>
          <p:cNvSpPr txBox="1">
            <a:spLocks/>
          </p:cNvSpPr>
          <p:nvPr userDrawn="1"/>
        </p:nvSpPr>
        <p:spPr>
          <a:xfrm>
            <a:off x="1366839" y="417604"/>
            <a:ext cx="5148263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9" name="text" descr="{&quot;templafy&quot;:{&quot;id&quot;:&quot;defd15b2-1b13-4b6c-a61d-45ce71362740&quot;}}" title="Form.PresentationTitle">
            <a:extLst>
              <a:ext uri="{FF2B5EF4-FFF2-40B4-BE49-F238E27FC236}">
                <a16:creationId xmlns:a16="http://schemas.microsoft.com/office/drawing/2014/main" id="{53BDA2D0-B22F-42B1-A4C9-3F000756EB91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783256847" name="image" descr="{&quot;templafy&quot;:{&quot;id&quot;:&quot;c8391e25-fef2-47d3-be87-c6db911b1690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508971379" name="image" descr="{&quot;templafy&quot;:{&quot;id&quot;:&quot;f395f856-69e6-4d20-ae21-8075c8048d25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1828725876" name="image" descr="{&quot;templafy&quot;:{&quot;id&quot;:&quot;7551099c-2245-4761-8e9f-047505f709e8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2" name="text" descr="{&quot;templafy&quot;:{&quot;id&quot;:&quot;6105286a-9ada-431f-9561-bb0d5be57872&quot;}}" title="UserProfile.Name">
            <a:extLst>
              <a:ext uri="{FF2B5EF4-FFF2-40B4-BE49-F238E27FC236}">
                <a16:creationId xmlns:a16="http://schemas.microsoft.com/office/drawing/2014/main" id="{2436B9E0-97E8-428C-B474-A1B8FBC4D037}"/>
              </a:ext>
            </a:extLst>
          </p:cNvPr>
          <p:cNvSpPr txBox="1"/>
          <p:nvPr userDrawn="1"/>
        </p:nvSpPr>
        <p:spPr>
          <a:xfrm>
            <a:off x="-2112912" y="6519991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800" dirty="0" err="1">
                <a:solidFill>
                  <a:schemeClr val="bg1"/>
                </a:solidFill>
              </a:rPr>
              <a:t>Signe Korsgaard Skriver</a:t>
            </a:r>
          </a:p>
        </p:txBody>
      </p:sp>
      <p:sp>
        <p:nvSpPr>
          <p:cNvPr id="23" name="text" descr="{&quot;templafy&quot;:{&quot;id&quot;:&quot;e15f287f-35ad-4e69-bb00-ef99f95d5c40&quot;}}" hidden="1" title="Form.Manuel_dato">
            <a:extLst>
              <a:ext uri="{FF2B5EF4-FFF2-40B4-BE49-F238E27FC236}">
                <a16:creationId xmlns:a16="http://schemas.microsoft.com/office/drawing/2014/main" id="{D852104B-31C3-45BB-B8A2-2EFD81BDA39E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73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66839" y="871200"/>
            <a:ext cx="10137775" cy="828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3" hasCustomPrompt="1"/>
          </p:nvPr>
        </p:nvSpPr>
        <p:spPr>
          <a:xfrm>
            <a:off x="1366840" y="1989139"/>
            <a:ext cx="4924425" cy="3498850"/>
          </a:xfrm>
        </p:spPr>
        <p:txBody>
          <a:bodyPr/>
          <a:lstStyle>
            <a:lvl1pPr marL="125997" indent="-125997">
              <a:defRPr sz="1800"/>
            </a:lvl1pPr>
            <a:lvl2pPr marL="449989" indent="-107997">
              <a:defRPr sz="1600"/>
            </a:lvl2pPr>
            <a:lvl3pPr marL="809980" indent="-107997">
              <a:defRPr sz="1400"/>
            </a:lvl3pPr>
            <a:lvl4pPr marL="1151971" indent="-89998">
              <a:defRPr sz="1200"/>
            </a:lvl4pPr>
            <a:lvl5pPr marL="1511962" indent="-89998">
              <a:defRPr sz="1000"/>
            </a:lvl5pPr>
            <a:lvl6pPr marL="1871953">
              <a:defRPr sz="1000"/>
            </a:lvl6pPr>
            <a:lvl7pPr marL="2231944">
              <a:defRPr sz="1000"/>
            </a:lvl7pPr>
            <a:lvl8pPr marL="2591935">
              <a:defRPr/>
            </a:lvl8pPr>
            <a:lvl9pPr marL="2951926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19" name="Pladsholder til indhold 6"/>
          <p:cNvSpPr>
            <a:spLocks noGrp="1"/>
          </p:cNvSpPr>
          <p:nvPr>
            <p:ph sz="quarter" idx="14" hasCustomPrompt="1"/>
          </p:nvPr>
        </p:nvSpPr>
        <p:spPr>
          <a:xfrm>
            <a:off x="6580188" y="1989139"/>
            <a:ext cx="4924424" cy="3500776"/>
          </a:xfrm>
        </p:spPr>
        <p:txBody>
          <a:bodyPr/>
          <a:lstStyle>
            <a:lvl1pPr marL="125997" indent="-125997">
              <a:defRPr sz="1800"/>
            </a:lvl1pPr>
            <a:lvl2pPr marL="449989" indent="-107997">
              <a:defRPr sz="1600"/>
            </a:lvl2pPr>
            <a:lvl3pPr marL="809980" indent="-107997">
              <a:defRPr sz="1400"/>
            </a:lvl3pPr>
            <a:lvl4pPr marL="1151971" indent="-89998">
              <a:defRPr sz="1200"/>
            </a:lvl4pPr>
            <a:lvl5pPr marL="1511962" indent="-89998">
              <a:defRPr sz="1000"/>
            </a:lvl5pPr>
            <a:lvl6pPr marL="1871953">
              <a:defRPr sz="1000"/>
            </a:lvl6pPr>
            <a:lvl7pPr marL="2231944">
              <a:defRPr sz="1000"/>
            </a:lvl7pPr>
            <a:lvl8pPr marL="2591935">
              <a:defRPr/>
            </a:lvl8pPr>
            <a:lvl9pPr marL="2951926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168D8D5A-0B9B-4749-A27C-B61865A9F46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Footer Placeholder 7" hidden="1">
            <a:extLst>
              <a:ext uri="{FF2B5EF4-FFF2-40B4-BE49-F238E27FC236}">
                <a16:creationId xmlns:a16="http://schemas.microsoft.com/office/drawing/2014/main" id="{BD7D929E-55A9-404B-AB63-7056C83E8F0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409F8F-FD32-4C43-B004-D50DBD62F8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text" descr="{&quot;templafy&quot;:{&quot;id&quot;:&quot;33af5a29-54e7-4392-9e37-dfbebabeeea2&quot;}}" title="UserProfile.Office.Virksomhed_{{DocumentLanguage}}">
            <a:extLst>
              <a:ext uri="{FF2B5EF4-FFF2-40B4-BE49-F238E27FC236}">
                <a16:creationId xmlns:a16="http://schemas.microsoft.com/office/drawing/2014/main" id="{378BF857-31E9-400F-B9EC-F6C9240631E1}"/>
              </a:ext>
            </a:extLst>
          </p:cNvPr>
          <p:cNvSpPr txBox="1"/>
          <p:nvPr userDrawn="1"/>
        </p:nvSpPr>
        <p:spPr>
          <a:xfrm>
            <a:off x="1366839" y="207098"/>
            <a:ext cx="5148263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Rigshospitalet</a:t>
            </a:r>
          </a:p>
        </p:txBody>
      </p:sp>
      <p:sp>
        <p:nvSpPr>
          <p:cNvPr id="11" name="text" descr="{&quot;templafy&quot;:{&quot;id&quot;:&quot;0081f496-cc45-4190-916a-40dc37d34fca&quot;}}" hidden="1" title="UserProfile.CenterFreeText">
            <a:extLst>
              <a:ext uri="{FF2B5EF4-FFF2-40B4-BE49-F238E27FC236}">
                <a16:creationId xmlns:a16="http://schemas.microsoft.com/office/drawing/2014/main" id="{77896589-C225-45A9-9215-F9AD1222BC9E}"/>
              </a:ext>
            </a:extLst>
          </p:cNvPr>
          <p:cNvSpPr txBox="1">
            <a:spLocks/>
          </p:cNvSpPr>
          <p:nvPr userDrawn="1"/>
        </p:nvSpPr>
        <p:spPr>
          <a:xfrm>
            <a:off x="1366839" y="417604"/>
            <a:ext cx="5148263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2" name="text" descr="{&quot;templafy&quot;:{&quot;id&quot;:&quot;3e9da2d2-bd81-4f1b-a064-ff907ab4c115&quot;}}" title="UserProfile.Centers.Center_{{DocumentLanguage}}">
            <a:extLst>
              <a:ext uri="{FF2B5EF4-FFF2-40B4-BE49-F238E27FC236}">
                <a16:creationId xmlns:a16="http://schemas.microsoft.com/office/drawing/2014/main" id="{070629F2-536E-43DB-A618-FC0BE464A8B6}"/>
              </a:ext>
            </a:extLst>
          </p:cNvPr>
          <p:cNvSpPr txBox="1">
            <a:spLocks/>
          </p:cNvSpPr>
          <p:nvPr userDrawn="1"/>
        </p:nvSpPr>
        <p:spPr>
          <a:xfrm>
            <a:off x="1366839" y="417582"/>
            <a:ext cx="5148263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Centre for Cancer and Organ Diseases</a:t>
            </a:r>
          </a:p>
        </p:txBody>
      </p:sp>
      <p:sp>
        <p:nvSpPr>
          <p:cNvPr id="13" name="text" descr="{&quot;templafy&quot;:{&quot;id&quot;:&quot;71ef1f6f-0a55-4595-8434-1b99878fb822&quot;}}" title="Form.PresentationTitle">
            <a:extLst>
              <a:ext uri="{FF2B5EF4-FFF2-40B4-BE49-F238E27FC236}">
                <a16:creationId xmlns:a16="http://schemas.microsoft.com/office/drawing/2014/main" id="{7A43BAE4-F51C-489D-91E6-EDE93BB05E1E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1329980033" name="image" descr="{&quot;templafy&quot;:{&quot;id&quot;:&quot;61dc7cdc-93c1-448f-b9b0-f4c91a8fb679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2040096787" name="image" descr="{&quot;templafy&quot;:{&quot;id&quot;:&quot;db682fe4-0611-4662-b5cf-3f8f1e2ca0c4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601266979" name="image" descr="{&quot;templafy&quot;:{&quot;id&quot;:&quot;aba36236-9223-40d4-90b2-64a606b7ec08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pic>
        <p:nvPicPr>
          <p:cNvPr id="1526647823" name="image" descr="{&quot;templafy&quot;:{&quot;id&quot;:&quot;118a35f7-35c4-4720-9ef0-667e3a47f3b5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6000" y="50400"/>
            <a:ext cx="4176000" cy="619200"/>
          </a:xfrm>
          <a:prstGeom prst="rect">
            <a:avLst/>
          </a:prstGeom>
        </p:spPr>
      </p:pic>
      <p:sp>
        <p:nvSpPr>
          <p:cNvPr id="26" name="text" descr="{&quot;templafy&quot;:{&quot;id&quot;:&quot;e95e961b-db66-4490-8b17-ce8cf13484d5&quot;}}" title="UserProfile.Name">
            <a:extLst>
              <a:ext uri="{FF2B5EF4-FFF2-40B4-BE49-F238E27FC236}">
                <a16:creationId xmlns:a16="http://schemas.microsoft.com/office/drawing/2014/main" id="{6B0C741D-8435-4AB2-B2D8-0B88BF717232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Signe Korsgaard Skriver</a:t>
            </a:r>
          </a:p>
        </p:txBody>
      </p:sp>
      <p:sp>
        <p:nvSpPr>
          <p:cNvPr id="27" name="text" descr="{&quot;templafy&quot;:{&quot;id&quot;:&quot;62324ee5-7c05-4e2b-9c31-41bd90dff493&quot;}}" hidden="1" title="Form.Manuel_dato">
            <a:extLst>
              <a:ext uri="{FF2B5EF4-FFF2-40B4-BE49-F238E27FC236}">
                <a16:creationId xmlns:a16="http://schemas.microsoft.com/office/drawing/2014/main" id="{6FE2C55A-F3A3-4C26-9E35-9687C243706A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7492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 fel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5" hasCustomPrompt="1"/>
          </p:nvPr>
        </p:nvSpPr>
        <p:spPr>
          <a:xfrm>
            <a:off x="1368001" y="4838167"/>
            <a:ext cx="10136615" cy="654587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 baseline="0"/>
            </a:lvl1pPr>
            <a:lvl2pPr>
              <a:defRPr sz="1800"/>
            </a:lvl2pPr>
            <a:lvl3pPr marL="323992">
              <a:defRPr sz="1600"/>
            </a:lvl3pPr>
            <a:lvl4pPr marL="539987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982" indent="-89998">
              <a:defRPr sz="1200"/>
            </a:lvl5pPr>
          </a:lstStyle>
          <a:p>
            <a:pPr lvl="0"/>
            <a:r>
              <a:rPr lang="da-DK" dirty="0"/>
              <a:t>Billedtekst 16pt i to eller max tre linjer</a:t>
            </a:r>
          </a:p>
        </p:txBody>
      </p:sp>
      <p:sp>
        <p:nvSpPr>
          <p:cNvPr id="8" name="Pladsholder til billede 2"/>
          <p:cNvSpPr>
            <a:spLocks noGrp="1"/>
          </p:cNvSpPr>
          <p:nvPr>
            <p:ph type="pic" sz="quarter" idx="16" hasCustomPrompt="1"/>
          </p:nvPr>
        </p:nvSpPr>
        <p:spPr>
          <a:xfrm>
            <a:off x="1368001" y="871204"/>
            <a:ext cx="10136615" cy="3831429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FD384858-CF75-4D90-99EB-C57934C0FD1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8A6BEA05-A108-48C1-B55F-9DCB7AF8DBD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AFCB0-3A09-4940-BE2D-7847FFF09D9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" descr="{&quot;templafy&quot;:{&quot;id&quot;:&quot;dbc302ff-2ba8-44c2-b8a0-86421221869d&quot;}}" title="UserProfile.Office.Virksomhed_{{DocumentLanguage}}">
            <a:extLst>
              <a:ext uri="{FF2B5EF4-FFF2-40B4-BE49-F238E27FC236}">
                <a16:creationId xmlns:a16="http://schemas.microsoft.com/office/drawing/2014/main" id="{F51367B4-CC7A-4489-8018-4AD5360FE837}"/>
              </a:ext>
            </a:extLst>
          </p:cNvPr>
          <p:cNvSpPr txBox="1"/>
          <p:nvPr userDrawn="1"/>
        </p:nvSpPr>
        <p:spPr>
          <a:xfrm>
            <a:off x="1366839" y="207098"/>
            <a:ext cx="5148263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Rigshospitalet</a:t>
            </a:r>
          </a:p>
        </p:txBody>
      </p:sp>
      <p:sp>
        <p:nvSpPr>
          <p:cNvPr id="10" name="text" descr="{&quot;templafy&quot;:{&quot;id&quot;:&quot;53e36f68-5908-43ac-986c-bb8dfe0267c6&quot;}}" hidden="1" title="UserProfile.CenterFreeText">
            <a:extLst>
              <a:ext uri="{FF2B5EF4-FFF2-40B4-BE49-F238E27FC236}">
                <a16:creationId xmlns:a16="http://schemas.microsoft.com/office/drawing/2014/main" id="{9481764F-DC1F-44F4-A637-F9AF39FDB626}"/>
              </a:ext>
            </a:extLst>
          </p:cNvPr>
          <p:cNvSpPr txBox="1">
            <a:spLocks/>
          </p:cNvSpPr>
          <p:nvPr userDrawn="1"/>
        </p:nvSpPr>
        <p:spPr>
          <a:xfrm>
            <a:off x="1366839" y="417604"/>
            <a:ext cx="5148263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2" name="text" descr="{&quot;templafy&quot;:{&quot;id&quot;:&quot;4a319d98-15f7-4e71-9f8a-571fe05f3d8d&quot;}}" title="UserProfile.Centers.Center_{{DocumentLanguage}}">
            <a:extLst>
              <a:ext uri="{FF2B5EF4-FFF2-40B4-BE49-F238E27FC236}">
                <a16:creationId xmlns:a16="http://schemas.microsoft.com/office/drawing/2014/main" id="{3DA6B91A-0D81-4188-8F91-5978B8F67F6B}"/>
              </a:ext>
            </a:extLst>
          </p:cNvPr>
          <p:cNvSpPr txBox="1">
            <a:spLocks/>
          </p:cNvSpPr>
          <p:nvPr userDrawn="1"/>
        </p:nvSpPr>
        <p:spPr>
          <a:xfrm>
            <a:off x="1366839" y="417582"/>
            <a:ext cx="5148263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Centre for Cancer and Organ Diseases</a:t>
            </a:r>
          </a:p>
        </p:txBody>
      </p:sp>
      <p:sp>
        <p:nvSpPr>
          <p:cNvPr id="13" name="text" descr="{&quot;templafy&quot;:{&quot;id&quot;:&quot;d73213c8-bb61-4b9e-a2cb-e6f4188242a6&quot;}}" title="Form.PresentationTitle">
            <a:extLst>
              <a:ext uri="{FF2B5EF4-FFF2-40B4-BE49-F238E27FC236}">
                <a16:creationId xmlns:a16="http://schemas.microsoft.com/office/drawing/2014/main" id="{4E693C6E-CD0D-4ADB-8EDC-FCDE08D6EA50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1152625658" name="image" descr="{&quot;templafy&quot;:{&quot;id&quot;:&quot;3f4387ad-df93-4cb6-a6fd-72596681f7bb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126632138" name="image" descr="{&quot;templafy&quot;:{&quot;id&quot;:&quot;06e7d381-6fb7-4b4d-9db3-21356f7e8f7c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20" name="Region">
            <a:extLst>
              <a:ext uri="{FF2B5EF4-FFF2-40B4-BE49-F238E27FC236}">
                <a16:creationId xmlns:a16="http://schemas.microsoft.com/office/drawing/2014/main" id="{20CBC785-56F5-48DD-9413-CEBA68A9FCF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4" y="5763982"/>
            <a:ext cx="116417" cy="594784"/>
          </a:xfrm>
          <a:prstGeom prst="rect">
            <a:avLst/>
          </a:prstGeom>
        </p:spPr>
      </p:pic>
      <p:pic>
        <p:nvPicPr>
          <p:cNvPr id="1287179031" name="image" descr="{&quot;templafy&quot;:{&quot;id&quot;:&quot;aefe98fa-c435-41f6-903c-b588b9981ea7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808538968" name="image" descr="{&quot;templafy&quot;:{&quot;id&quot;:&quot;6d4132f3-4487-4275-adf1-aef8c874fbb2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1714250894" name="image" descr="{&quot;templafy&quot;:{&quot;id&quot;:&quot;0f979aca-9188-4398-b5c8-cfee7d84ed33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pic>
        <p:nvPicPr>
          <p:cNvPr id="1796961700" name="image" descr="{&quot;templafy&quot;:{&quot;id&quot;:&quot;74b2e1d6-9b3c-4f40-998b-0da9d39303a0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6000" y="50400"/>
            <a:ext cx="4176000" cy="619200"/>
          </a:xfrm>
          <a:prstGeom prst="rect">
            <a:avLst/>
          </a:prstGeom>
        </p:spPr>
      </p:pic>
      <p:sp>
        <p:nvSpPr>
          <p:cNvPr id="25" name="text" descr="{&quot;templafy&quot;:{&quot;id&quot;:&quot;44b4b636-4018-462e-a743-9f5a5f96b80e&quot;}}" title="UserProfile.Name">
            <a:extLst>
              <a:ext uri="{FF2B5EF4-FFF2-40B4-BE49-F238E27FC236}">
                <a16:creationId xmlns:a16="http://schemas.microsoft.com/office/drawing/2014/main" id="{942EC712-B94B-4055-BE7D-8973BA96BC60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Signe Korsgaard Skriver</a:t>
            </a:r>
          </a:p>
        </p:txBody>
      </p:sp>
      <p:sp>
        <p:nvSpPr>
          <p:cNvPr id="26" name="text" descr="{&quot;templafy&quot;:{&quot;id&quot;:&quot;4896afed-3903-4636-a25e-58ea80269f39&quot;}}" hidden="1" title="Form.Manuel_dato">
            <a:extLst>
              <a:ext uri="{FF2B5EF4-FFF2-40B4-BE49-F238E27FC236}">
                <a16:creationId xmlns:a16="http://schemas.microsoft.com/office/drawing/2014/main" id="{3321C456-855E-4615-89FF-2FC48B182200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638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 fe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5" hasCustomPrompt="1"/>
          </p:nvPr>
        </p:nvSpPr>
        <p:spPr>
          <a:xfrm>
            <a:off x="1367550" y="4838167"/>
            <a:ext cx="10137065" cy="654587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 baseline="0"/>
            </a:lvl1pPr>
            <a:lvl2pPr>
              <a:defRPr sz="1800"/>
            </a:lvl2pPr>
            <a:lvl3pPr marL="323992">
              <a:defRPr sz="1600"/>
            </a:lvl3pPr>
            <a:lvl4pPr marL="539987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982" indent="-89998">
              <a:defRPr sz="1200"/>
            </a:lvl5pPr>
          </a:lstStyle>
          <a:p>
            <a:pPr lvl="0"/>
            <a:r>
              <a:rPr lang="da-DK" dirty="0"/>
              <a:t>Billedtekst 16pt i to eller max tre linjer</a:t>
            </a:r>
          </a:p>
        </p:txBody>
      </p:sp>
      <p:sp>
        <p:nvSpPr>
          <p:cNvPr id="19" name="Pladsholder til indhold 2"/>
          <p:cNvSpPr>
            <a:spLocks noGrp="1"/>
          </p:cNvSpPr>
          <p:nvPr>
            <p:ph sz="quarter" idx="17" hasCustomPrompt="1"/>
          </p:nvPr>
        </p:nvSpPr>
        <p:spPr>
          <a:xfrm>
            <a:off x="1368001" y="871204"/>
            <a:ext cx="10136615" cy="3831675"/>
          </a:xfrm>
        </p:spPr>
        <p:txBody>
          <a:bodyPr/>
          <a:lstStyle>
            <a:lvl1pPr marL="269993" indent="-269993">
              <a:defRPr baseline="0"/>
            </a:lvl1pPr>
            <a:lvl2pPr marL="629984" indent="-269993">
              <a:defRPr/>
            </a:lvl2pPr>
            <a:lvl3pPr marL="935977" indent="-233994">
              <a:defRPr/>
            </a:lvl3pPr>
            <a:lvl4pPr marL="1295968" indent="-215995">
              <a:defRPr/>
            </a:lvl4pPr>
            <a:lvl5pPr marL="1655959" indent="-215995">
              <a:defRPr/>
            </a:lvl5pPr>
            <a:lvl6pPr marL="1997950" indent="-179996">
              <a:defRPr/>
            </a:lvl6pPr>
            <a:lvl7pPr marL="2357941" indent="-179996">
              <a:defRPr/>
            </a:lvl7pPr>
            <a:lvl8pPr marL="2717932" indent="-179996">
              <a:defRPr/>
            </a:lvl8pPr>
            <a:lvl9pPr marL="2717932" indent="-179996">
              <a:defRPr sz="1000"/>
            </a:lvl9pPr>
          </a:lstStyle>
          <a:p>
            <a:pPr lvl="0"/>
            <a:r>
              <a:rPr lang="da-DK" dirty="0"/>
              <a:t>Brødtekst 22pt skrives her, eller tabel og diagram indsættes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  <a:p>
            <a:pPr lvl="8"/>
            <a:endParaRPr lang="da-DK" dirty="0"/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1F378BB3-E053-49F9-9A7A-C0B10653107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A6C91655-88A1-4C0A-8A8C-9EA38197597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8066C8-4CB7-4D18-8A99-89833928783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ext" descr="{&quot;templafy&quot;:{&quot;id&quot;:&quot;4595c7b1-f312-4d29-958f-f51aea285e79&quot;}}" title="UserProfile.Office.Virksomhed_{{DocumentLanguage}}">
            <a:extLst>
              <a:ext uri="{FF2B5EF4-FFF2-40B4-BE49-F238E27FC236}">
                <a16:creationId xmlns:a16="http://schemas.microsoft.com/office/drawing/2014/main" id="{6146C491-F52C-4CC4-B68A-1B556B13EC12}"/>
              </a:ext>
            </a:extLst>
          </p:cNvPr>
          <p:cNvSpPr txBox="1"/>
          <p:nvPr userDrawn="1"/>
        </p:nvSpPr>
        <p:spPr>
          <a:xfrm>
            <a:off x="1366839" y="207098"/>
            <a:ext cx="5148263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Rigshospitalet</a:t>
            </a:r>
          </a:p>
        </p:txBody>
      </p:sp>
      <p:sp>
        <p:nvSpPr>
          <p:cNvPr id="9" name="text" descr="{&quot;templafy&quot;:{&quot;id&quot;:&quot;47d32271-b005-4d2c-aaef-fbfc18277d87&quot;}}" hidden="1" title="UserProfile.CenterFreeText">
            <a:extLst>
              <a:ext uri="{FF2B5EF4-FFF2-40B4-BE49-F238E27FC236}">
                <a16:creationId xmlns:a16="http://schemas.microsoft.com/office/drawing/2014/main" id="{EFE9D610-3E2D-4336-BFED-06307C757B93}"/>
              </a:ext>
            </a:extLst>
          </p:cNvPr>
          <p:cNvSpPr txBox="1">
            <a:spLocks/>
          </p:cNvSpPr>
          <p:nvPr userDrawn="1"/>
        </p:nvSpPr>
        <p:spPr>
          <a:xfrm>
            <a:off x="1366839" y="417604"/>
            <a:ext cx="5148263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0" name="text" descr="{&quot;templafy&quot;:{&quot;id&quot;:&quot;bfb7b415-8762-4d74-9596-1e7f6eeef6de&quot;}}" title="UserProfile.Centers.Center_{{DocumentLanguage}}">
            <a:extLst>
              <a:ext uri="{FF2B5EF4-FFF2-40B4-BE49-F238E27FC236}">
                <a16:creationId xmlns:a16="http://schemas.microsoft.com/office/drawing/2014/main" id="{7CDCCB15-F3B6-4E12-8F8C-26477B502FF5}"/>
              </a:ext>
            </a:extLst>
          </p:cNvPr>
          <p:cNvSpPr txBox="1">
            <a:spLocks/>
          </p:cNvSpPr>
          <p:nvPr userDrawn="1"/>
        </p:nvSpPr>
        <p:spPr>
          <a:xfrm>
            <a:off x="1366839" y="417582"/>
            <a:ext cx="5148263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Centre for Cancer and Organ Diseases</a:t>
            </a:r>
          </a:p>
        </p:txBody>
      </p:sp>
      <p:sp>
        <p:nvSpPr>
          <p:cNvPr id="12" name="text" descr="{&quot;templafy&quot;:{&quot;id&quot;:&quot;d76078c2-f7bc-477d-a7d2-6df566c7f2f3&quot;}}" title="Form.PresentationTitle">
            <a:extLst>
              <a:ext uri="{FF2B5EF4-FFF2-40B4-BE49-F238E27FC236}">
                <a16:creationId xmlns:a16="http://schemas.microsoft.com/office/drawing/2014/main" id="{65CA55F8-E335-4AC4-9CBD-C2ED54C997CA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491313057" name="image" descr="{&quot;templafy&quot;:{&quot;id&quot;:&quot;b4122156-c8fe-4924-a311-ffeaecd3a216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52561909" name="image" descr="{&quot;templafy&quot;:{&quot;id&quot;:&quot;53fc1c55-56cc-40a1-a98e-5a885105acaf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20" name="Region">
            <a:extLst>
              <a:ext uri="{FF2B5EF4-FFF2-40B4-BE49-F238E27FC236}">
                <a16:creationId xmlns:a16="http://schemas.microsoft.com/office/drawing/2014/main" id="{CE54899A-3EBE-4219-AFB1-9E08B2D8EC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4" y="5763982"/>
            <a:ext cx="116417" cy="594784"/>
          </a:xfrm>
          <a:prstGeom prst="rect">
            <a:avLst/>
          </a:prstGeom>
        </p:spPr>
      </p:pic>
      <p:pic>
        <p:nvPicPr>
          <p:cNvPr id="12659199" name="image" descr="{&quot;templafy&quot;:{&quot;id&quot;:&quot;1949a893-e75f-4283-b479-5a75762aa29c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165872379" name="image" descr="{&quot;templafy&quot;:{&quot;id&quot;:&quot;81b9dd8f-57ab-4bad-bbd5-54292077cc45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1942748174" name="image" descr="{&quot;templafy&quot;:{&quot;id&quot;:&quot;cf10c756-e31e-48ce-a33c-5dc54d482ebe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pic>
        <p:nvPicPr>
          <p:cNvPr id="1163534692" name="image" descr="{&quot;templafy&quot;:{&quot;id&quot;:&quot;a3a3aad8-fee7-4681-8b83-5c83fa3fc8d8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6000" y="50400"/>
            <a:ext cx="4176000" cy="619200"/>
          </a:xfrm>
          <a:prstGeom prst="rect">
            <a:avLst/>
          </a:prstGeom>
        </p:spPr>
      </p:pic>
      <p:sp>
        <p:nvSpPr>
          <p:cNvPr id="25" name="text" descr="{&quot;templafy&quot;:{&quot;id&quot;:&quot;49ee124c-aa7a-46a1-8577-11ab30c9eb2e&quot;}}" title="UserProfile.Name">
            <a:extLst>
              <a:ext uri="{FF2B5EF4-FFF2-40B4-BE49-F238E27FC236}">
                <a16:creationId xmlns:a16="http://schemas.microsoft.com/office/drawing/2014/main" id="{29196FA7-035F-42A9-9CB1-B3531C1BCAD4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Signe Korsgaard Skriver</a:t>
            </a:r>
          </a:p>
        </p:txBody>
      </p:sp>
      <p:sp>
        <p:nvSpPr>
          <p:cNvPr id="26" name="text" descr="{&quot;templafy&quot;:{&quot;id&quot;:&quot;1ba52423-62b4-4f32-a66b-2df446f7ee3d&quot;}}" hidden="1" title="Form.Manuel_dato">
            <a:extLst>
              <a:ext uri="{FF2B5EF4-FFF2-40B4-BE49-F238E27FC236}">
                <a16:creationId xmlns:a16="http://schemas.microsoft.com/office/drawing/2014/main" id="{BDFC733C-32E6-4B9B-9AFE-2B046104CDBE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080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Èn tekst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1367391" y="872716"/>
            <a:ext cx="10137524" cy="396044"/>
          </a:xfrm>
        </p:spPr>
        <p:txBody>
          <a:bodyPr/>
          <a:lstStyle>
            <a:lvl1pPr>
              <a:defRPr b="0"/>
            </a:lvl1pPr>
          </a:lstStyle>
          <a:p>
            <a:r>
              <a:rPr lang="en-GB" dirty="0" err="1"/>
              <a:t>Overskrift</a:t>
            </a:r>
            <a:r>
              <a:rPr lang="en-GB" dirty="0"/>
              <a:t> 28pt </a:t>
            </a:r>
            <a:r>
              <a:rPr lang="en-GB" dirty="0" err="1"/>
              <a:t>i</a:t>
            </a:r>
            <a:r>
              <a:rPr lang="en-GB" dirty="0"/>
              <a:t> max. to </a:t>
            </a:r>
            <a:r>
              <a:rPr lang="en-GB" dirty="0" err="1"/>
              <a:t>linjer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teksten</a:t>
            </a:r>
            <a:r>
              <a:rPr lang="en-GB" dirty="0"/>
              <a:t> </a:t>
            </a:r>
            <a:r>
              <a:rPr lang="en-GB" dirty="0" err="1"/>
              <a:t>vokser</a:t>
            </a:r>
            <a:r>
              <a:rPr lang="en-GB" dirty="0"/>
              <a:t> </a:t>
            </a:r>
            <a:r>
              <a:rPr lang="en-GB" dirty="0" err="1"/>
              <a:t>opad</a:t>
            </a:r>
            <a:endParaRPr lang="en-GB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11504613" y="6531496"/>
            <a:ext cx="687387" cy="180000"/>
          </a:xfrm>
        </p:spPr>
        <p:txBody>
          <a:bodyPr/>
          <a:lstStyle>
            <a:lvl1pPr>
              <a:defRPr sz="800"/>
            </a:lvl1pPr>
          </a:lstStyle>
          <a:p>
            <a:fld id="{667EC89C-17A0-4E64-A6D2-B825673CEEDF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 hasCustomPrompt="1"/>
          </p:nvPr>
        </p:nvSpPr>
        <p:spPr>
          <a:xfrm>
            <a:off x="1368001" y="1989139"/>
            <a:ext cx="10136615" cy="3498850"/>
          </a:xfrm>
        </p:spPr>
        <p:txBody>
          <a:bodyPr/>
          <a:lstStyle>
            <a:lvl1pPr marL="269993" indent="-269993">
              <a:defRPr/>
            </a:lvl1pPr>
            <a:lvl2pPr marL="629984" indent="-269993">
              <a:defRPr/>
            </a:lvl2pPr>
            <a:lvl3pPr marL="935977" indent="-233994">
              <a:defRPr/>
            </a:lvl3pPr>
            <a:lvl4pPr marL="1295968" indent="-215995">
              <a:defRPr/>
            </a:lvl4pPr>
            <a:lvl5pPr marL="1655959" indent="-215995">
              <a:defRPr/>
            </a:lvl5pPr>
            <a:lvl6pPr marL="1997950" indent="-179996">
              <a:defRPr/>
            </a:lvl6pPr>
            <a:lvl7pPr marL="2357941" indent="-179996">
              <a:defRPr/>
            </a:lvl7pPr>
            <a:lvl8pPr marL="2717932" indent="-179996">
              <a:defRPr/>
            </a:lvl8pPr>
            <a:lvl9pPr marL="2717932" indent="-179996">
              <a:defRPr sz="1000"/>
            </a:lvl9pPr>
          </a:lstStyle>
          <a:p>
            <a:pPr lvl="0"/>
            <a:r>
              <a:rPr lang="en-GB" dirty="0" err="1"/>
              <a:t>Brødtekst</a:t>
            </a:r>
            <a:r>
              <a:rPr lang="en-GB" dirty="0"/>
              <a:t> 22pt </a:t>
            </a:r>
            <a:r>
              <a:rPr lang="en-GB" dirty="0" err="1"/>
              <a:t>skrives</a:t>
            </a:r>
            <a:r>
              <a:rPr lang="en-GB" dirty="0"/>
              <a:t> her</a:t>
            </a:r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niveau</a:t>
            </a:r>
            <a:r>
              <a:rPr lang="en-GB" dirty="0"/>
              <a:t> </a:t>
            </a:r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7" name="text" descr="{&quot;templafy&quot;:{&quot;id&quot;:&quot;493a4807-c965-486e-a748-8c2c34bd7e1a&quot;}}" hidden="1" title="UserProfile.CenterFreeText">
            <a:extLst>
              <a:ext uri="{FF2B5EF4-FFF2-40B4-BE49-F238E27FC236}">
                <a16:creationId xmlns:a16="http://schemas.microsoft.com/office/drawing/2014/main" id="{E53FC353-2F0F-4922-821A-1A51D53892CD}"/>
              </a:ext>
            </a:extLst>
          </p:cNvPr>
          <p:cNvSpPr txBox="1">
            <a:spLocks/>
          </p:cNvSpPr>
          <p:nvPr userDrawn="1"/>
        </p:nvSpPr>
        <p:spPr>
          <a:xfrm>
            <a:off x="1366839" y="417604"/>
            <a:ext cx="5148263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9" name="text" descr="{&quot;templafy&quot;:{&quot;id&quot;:&quot;defd15b2-1b13-4b6c-a61d-45ce71362740&quot;}}" title="Form.PresentationTitle">
            <a:extLst>
              <a:ext uri="{FF2B5EF4-FFF2-40B4-BE49-F238E27FC236}">
                <a16:creationId xmlns:a16="http://schemas.microsoft.com/office/drawing/2014/main" id="{53BDA2D0-B22F-42B1-A4C9-3F000756EB91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en-GB" sz="1000" dirty="0">
              <a:solidFill>
                <a:schemeClr val="bg1"/>
              </a:solidFill>
            </a:endParaRPr>
          </a:p>
        </p:txBody>
      </p:sp>
      <p:pic>
        <p:nvPicPr>
          <p:cNvPr id="783256847" name="image" descr="{&quot;templafy&quot;:{&quot;id&quot;:&quot;c8391e25-fef2-47d3-be87-c6db911b1690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508971379" name="image" descr="{&quot;templafy&quot;:{&quot;id&quot;:&quot;f395f856-69e6-4d20-ae21-8075c8048d25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1828725876" name="image" descr="{&quot;templafy&quot;:{&quot;id&quot;:&quot;7551099c-2245-4761-8e9f-047505f709e8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2" name="text" descr="{&quot;templafy&quot;:{&quot;id&quot;:&quot;6105286a-9ada-431f-9561-bb0d5be57872&quot;}}" title="UserProfile.Name">
            <a:extLst>
              <a:ext uri="{FF2B5EF4-FFF2-40B4-BE49-F238E27FC236}">
                <a16:creationId xmlns:a16="http://schemas.microsoft.com/office/drawing/2014/main" id="{2436B9E0-97E8-428C-B474-A1B8FBC4D037}"/>
              </a:ext>
            </a:extLst>
          </p:cNvPr>
          <p:cNvSpPr txBox="1"/>
          <p:nvPr userDrawn="1"/>
        </p:nvSpPr>
        <p:spPr>
          <a:xfrm>
            <a:off x="379261" y="6525000"/>
            <a:ext cx="7372923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a-DK" sz="800" noProof="0" dirty="0">
                <a:solidFill>
                  <a:schemeClr val="bg1"/>
                </a:solidFill>
              </a:rPr>
              <a:t>Signe</a:t>
            </a:r>
            <a:r>
              <a:rPr lang="da-DK" sz="800" dirty="0">
                <a:solidFill>
                  <a:schemeClr val="bg1"/>
                </a:solidFill>
              </a:rPr>
              <a:t> Korsgaard Skriver.          DBCG </a:t>
            </a:r>
            <a:r>
              <a:rPr lang="da-DK" sz="800" noProof="0" dirty="0">
                <a:solidFill>
                  <a:schemeClr val="bg1"/>
                </a:solidFill>
              </a:rPr>
              <a:t>repræsentantskabsmøde</a:t>
            </a:r>
            <a:r>
              <a:rPr lang="da-DK" sz="800" dirty="0">
                <a:solidFill>
                  <a:schemeClr val="bg1"/>
                </a:solidFill>
              </a:rPr>
              <a:t> 18. januar 2021 </a:t>
            </a:r>
          </a:p>
        </p:txBody>
      </p:sp>
      <p:sp>
        <p:nvSpPr>
          <p:cNvPr id="23" name="text" descr="{&quot;templafy&quot;:{&quot;id&quot;:&quot;e15f287f-35ad-4e69-bb00-ef99f95d5c40&quot;}}" hidden="1" title="Form.Manuel_dato">
            <a:extLst>
              <a:ext uri="{FF2B5EF4-FFF2-40B4-BE49-F238E27FC236}">
                <a16:creationId xmlns:a16="http://schemas.microsoft.com/office/drawing/2014/main" id="{D852104B-31C3-45BB-B8A2-2EFD81BDA39E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299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fe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5" hasCustomPrompt="1"/>
          </p:nvPr>
        </p:nvSpPr>
        <p:spPr>
          <a:xfrm>
            <a:off x="1368000" y="4985496"/>
            <a:ext cx="4923265" cy="499321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400" baseline="0"/>
            </a:lvl1pPr>
            <a:lvl2pPr>
              <a:defRPr sz="1800"/>
            </a:lvl2pPr>
            <a:lvl3pPr marL="323992">
              <a:defRPr sz="1600"/>
            </a:lvl3pPr>
            <a:lvl4pPr marL="539987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982" indent="-89998">
              <a:defRPr sz="1200"/>
            </a:lvl5pPr>
          </a:lstStyle>
          <a:p>
            <a:pPr lvl="0"/>
            <a:r>
              <a:rPr lang="da-DK" dirty="0"/>
              <a:t>Billedtekst 14pt i to eller max tre linjer</a:t>
            </a:r>
          </a:p>
        </p:txBody>
      </p:sp>
      <p:sp>
        <p:nvSpPr>
          <p:cNvPr id="25" name="Pladsholder til billede 2"/>
          <p:cNvSpPr>
            <a:spLocks noGrp="1"/>
          </p:cNvSpPr>
          <p:nvPr>
            <p:ph type="pic" sz="quarter" idx="16" hasCustomPrompt="1"/>
          </p:nvPr>
        </p:nvSpPr>
        <p:spPr>
          <a:xfrm>
            <a:off x="1367999" y="871201"/>
            <a:ext cx="4923264" cy="3984624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12" name="Pladsholder til tekst 3"/>
          <p:cNvSpPr>
            <a:spLocks noGrp="1"/>
          </p:cNvSpPr>
          <p:nvPr>
            <p:ph type="body" sz="quarter" idx="19" hasCustomPrompt="1"/>
          </p:nvPr>
        </p:nvSpPr>
        <p:spPr>
          <a:xfrm>
            <a:off x="6580189" y="4985496"/>
            <a:ext cx="4920915" cy="499321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400" baseline="0"/>
            </a:lvl1pPr>
            <a:lvl2pPr>
              <a:defRPr sz="1800"/>
            </a:lvl2pPr>
            <a:lvl3pPr marL="323992">
              <a:defRPr sz="1600"/>
            </a:lvl3pPr>
            <a:lvl4pPr marL="539987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982" indent="-89998">
              <a:defRPr sz="1200"/>
            </a:lvl5pPr>
          </a:lstStyle>
          <a:p>
            <a:pPr lvl="0"/>
            <a:r>
              <a:rPr lang="da-DK" dirty="0"/>
              <a:t>Billedtekst 14pt i to eller max tre linjer</a:t>
            </a:r>
          </a:p>
        </p:txBody>
      </p:sp>
      <p:sp>
        <p:nvSpPr>
          <p:cNvPr id="17" name="Pladsholder til indhold 4"/>
          <p:cNvSpPr>
            <a:spLocks noGrp="1"/>
          </p:cNvSpPr>
          <p:nvPr>
            <p:ph sz="quarter" idx="14" hasCustomPrompt="1"/>
          </p:nvPr>
        </p:nvSpPr>
        <p:spPr>
          <a:xfrm>
            <a:off x="6580190" y="871204"/>
            <a:ext cx="4924425" cy="3988723"/>
          </a:xfrm>
        </p:spPr>
        <p:txBody>
          <a:bodyPr/>
          <a:lstStyle>
            <a:lvl1pPr marL="125997" indent="-125997">
              <a:defRPr sz="1800"/>
            </a:lvl1pPr>
            <a:lvl2pPr marL="449989" indent="-107997">
              <a:defRPr sz="1600"/>
            </a:lvl2pPr>
            <a:lvl3pPr marL="809980" indent="-107997">
              <a:defRPr sz="1400"/>
            </a:lvl3pPr>
            <a:lvl4pPr marL="1151971" indent="-89998">
              <a:defRPr sz="1200"/>
            </a:lvl4pPr>
            <a:lvl5pPr marL="1511962" indent="-89998">
              <a:defRPr sz="1000"/>
            </a:lvl5pPr>
            <a:lvl6pPr marL="1871953">
              <a:defRPr sz="1000"/>
            </a:lvl6pPr>
            <a:lvl7pPr marL="2231944">
              <a:defRPr sz="1000"/>
            </a:lvl7pPr>
            <a:lvl8pPr marL="2591935">
              <a:defRPr/>
            </a:lvl8pPr>
            <a:lvl9pPr marL="2951926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EE849DBD-7C04-447A-8265-A094C811DA4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63D307C9-5829-4405-8C46-DB8A846A188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E74E9D-EC97-4196-B393-DE76FB0123F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" descr="{&quot;templafy&quot;:{&quot;id&quot;:&quot;10e6ed73-763f-40f4-8492-8df6f1113b24&quot;}}" title="UserProfile.Office.Virksomhed_{{DocumentLanguage}}">
            <a:extLst>
              <a:ext uri="{FF2B5EF4-FFF2-40B4-BE49-F238E27FC236}">
                <a16:creationId xmlns:a16="http://schemas.microsoft.com/office/drawing/2014/main" id="{FC6B8FFA-421A-4AC8-AB7A-A20E7560050C}"/>
              </a:ext>
            </a:extLst>
          </p:cNvPr>
          <p:cNvSpPr txBox="1"/>
          <p:nvPr userDrawn="1"/>
        </p:nvSpPr>
        <p:spPr>
          <a:xfrm>
            <a:off x="1366839" y="207098"/>
            <a:ext cx="5148263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Rigshospitalet</a:t>
            </a:r>
          </a:p>
        </p:txBody>
      </p:sp>
      <p:sp>
        <p:nvSpPr>
          <p:cNvPr id="10" name="text" descr="{&quot;templafy&quot;:{&quot;id&quot;:&quot;f7f3dc83-8c0d-421d-9c9f-061bbaed6f15&quot;}}" hidden="1" title="UserProfile.CenterFreeText">
            <a:extLst>
              <a:ext uri="{FF2B5EF4-FFF2-40B4-BE49-F238E27FC236}">
                <a16:creationId xmlns:a16="http://schemas.microsoft.com/office/drawing/2014/main" id="{36C974BD-9E8A-4E8C-828F-626EDB0F399E}"/>
              </a:ext>
            </a:extLst>
          </p:cNvPr>
          <p:cNvSpPr txBox="1">
            <a:spLocks/>
          </p:cNvSpPr>
          <p:nvPr userDrawn="1"/>
        </p:nvSpPr>
        <p:spPr>
          <a:xfrm>
            <a:off x="1366839" y="417604"/>
            <a:ext cx="5148263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3" name="text" descr="{&quot;templafy&quot;:{&quot;id&quot;:&quot;2fef96e6-4e16-4930-bff5-1af3e405ea2c&quot;}}" title="UserProfile.Centers.Center_{{DocumentLanguage}}">
            <a:extLst>
              <a:ext uri="{FF2B5EF4-FFF2-40B4-BE49-F238E27FC236}">
                <a16:creationId xmlns:a16="http://schemas.microsoft.com/office/drawing/2014/main" id="{DC579ACE-EC3D-4174-A22C-37EF28460B7F}"/>
              </a:ext>
            </a:extLst>
          </p:cNvPr>
          <p:cNvSpPr txBox="1">
            <a:spLocks/>
          </p:cNvSpPr>
          <p:nvPr userDrawn="1"/>
        </p:nvSpPr>
        <p:spPr>
          <a:xfrm>
            <a:off x="1366839" y="417582"/>
            <a:ext cx="5148263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Centre for Cancer and Organ Diseases</a:t>
            </a:r>
          </a:p>
        </p:txBody>
      </p:sp>
      <p:sp>
        <p:nvSpPr>
          <p:cNvPr id="14" name="text" descr="{&quot;templafy&quot;:{&quot;id&quot;:&quot;0c129043-3da6-4c73-95c3-4378cdeff8be&quot;}}" title="Form.PresentationTitle">
            <a:extLst>
              <a:ext uri="{FF2B5EF4-FFF2-40B4-BE49-F238E27FC236}">
                <a16:creationId xmlns:a16="http://schemas.microsoft.com/office/drawing/2014/main" id="{8C45D06A-4D72-4EDC-8F4A-F34DEE5AFB1C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599914894" name="image" descr="{&quot;templafy&quot;:{&quot;id&quot;:&quot;5c34b734-ca58-4cf7-ae3a-ebe97b8cbb15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1844667341" name="image" descr="{&quot;templafy&quot;:{&quot;id&quot;:&quot;d65007c0-9852-4876-b084-a7cabd3a8060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22" name="Region">
            <a:extLst>
              <a:ext uri="{FF2B5EF4-FFF2-40B4-BE49-F238E27FC236}">
                <a16:creationId xmlns:a16="http://schemas.microsoft.com/office/drawing/2014/main" id="{523A8909-067C-42CA-BE8D-2D94EDF3F0B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4" y="5763982"/>
            <a:ext cx="116417" cy="594784"/>
          </a:xfrm>
          <a:prstGeom prst="rect">
            <a:avLst/>
          </a:prstGeom>
        </p:spPr>
      </p:pic>
      <p:pic>
        <p:nvPicPr>
          <p:cNvPr id="351472175" name="image" descr="{&quot;templafy&quot;:{&quot;id&quot;:&quot;6d323c9f-efc9-4941-9f9c-57a8be358b8e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1115637462" name="image" descr="{&quot;templafy&quot;:{&quot;id&quot;:&quot;87813e3c-0adf-47f6-a845-13adf5c8d293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1434847830" name="image" descr="{&quot;templafy&quot;:{&quot;id&quot;:&quot;d0a9197d-1fb6-47fb-abbf-2a74571a5c6a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pic>
        <p:nvPicPr>
          <p:cNvPr id="574501144" name="image" descr="{&quot;templafy&quot;:{&quot;id&quot;:&quot;7ad2b810-08b6-4635-aef6-6a70e533ef71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6000" y="50400"/>
            <a:ext cx="4176000" cy="619200"/>
          </a:xfrm>
          <a:prstGeom prst="rect">
            <a:avLst/>
          </a:prstGeom>
        </p:spPr>
      </p:pic>
      <p:sp>
        <p:nvSpPr>
          <p:cNvPr id="28" name="text" descr="{&quot;templafy&quot;:{&quot;id&quot;:&quot;06c6d2eb-8314-446f-9520-102f25d7a793&quot;}}" title="UserProfile.Name">
            <a:extLst>
              <a:ext uri="{FF2B5EF4-FFF2-40B4-BE49-F238E27FC236}">
                <a16:creationId xmlns:a16="http://schemas.microsoft.com/office/drawing/2014/main" id="{E83158B3-18FC-4F56-BE63-E6A9907D7100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Signe Korsgaard Skriver</a:t>
            </a:r>
          </a:p>
        </p:txBody>
      </p:sp>
      <p:sp>
        <p:nvSpPr>
          <p:cNvPr id="29" name="text" descr="{&quot;templafy&quot;:{&quot;id&quot;:&quot;523e293b-f20f-4bf9-ab39-25f1d1ef7d65&quot;}}" hidden="1" title="Form.Manuel_dato">
            <a:extLst>
              <a:ext uri="{FF2B5EF4-FFF2-40B4-BE49-F238E27FC236}">
                <a16:creationId xmlns:a16="http://schemas.microsoft.com/office/drawing/2014/main" id="{009D0DCA-018C-405E-8A6E-31A87DC91244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907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lt &amp; tekst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68000" y="871200"/>
            <a:ext cx="10136613" cy="828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27" name="Pladsholder til tekst 1"/>
          <p:cNvSpPr>
            <a:spLocks noGrp="1"/>
          </p:cNvSpPr>
          <p:nvPr>
            <p:ph type="body" sz="quarter" idx="15" hasCustomPrompt="1"/>
          </p:nvPr>
        </p:nvSpPr>
        <p:spPr>
          <a:xfrm>
            <a:off x="1366839" y="4986001"/>
            <a:ext cx="4927440" cy="498812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400" baseline="0"/>
            </a:lvl1pPr>
            <a:lvl2pPr>
              <a:defRPr sz="1800"/>
            </a:lvl2pPr>
            <a:lvl3pPr marL="323992">
              <a:defRPr sz="1600"/>
            </a:lvl3pPr>
            <a:lvl4pPr marL="539987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982" indent="-89998">
              <a:defRPr sz="1200"/>
            </a:lvl5pPr>
          </a:lstStyle>
          <a:p>
            <a:pPr lvl="0"/>
            <a:r>
              <a:rPr lang="da-DK" dirty="0"/>
              <a:t>Billedtekst 14pt i to eller max tre linjer</a:t>
            </a:r>
          </a:p>
        </p:txBody>
      </p:sp>
      <p:sp>
        <p:nvSpPr>
          <p:cNvPr id="28" name="Pladsholder til billede 2"/>
          <p:cNvSpPr>
            <a:spLocks noGrp="1"/>
          </p:cNvSpPr>
          <p:nvPr>
            <p:ph type="pic" sz="quarter" idx="17" hasCustomPrompt="1"/>
          </p:nvPr>
        </p:nvSpPr>
        <p:spPr>
          <a:xfrm>
            <a:off x="1367999" y="1976399"/>
            <a:ext cx="4923264" cy="2880000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24" name="Pladsholder til indhold 3"/>
          <p:cNvSpPr>
            <a:spLocks noGrp="1"/>
          </p:cNvSpPr>
          <p:nvPr>
            <p:ph sz="quarter" idx="14" hasCustomPrompt="1"/>
          </p:nvPr>
        </p:nvSpPr>
        <p:spPr>
          <a:xfrm>
            <a:off x="6580188" y="1989139"/>
            <a:ext cx="4924424" cy="3495674"/>
          </a:xfrm>
        </p:spPr>
        <p:txBody>
          <a:bodyPr/>
          <a:lstStyle>
            <a:lvl1pPr marL="125997" indent="-125997">
              <a:defRPr sz="1800"/>
            </a:lvl1pPr>
            <a:lvl2pPr marL="449989" indent="-107997">
              <a:defRPr sz="1600"/>
            </a:lvl2pPr>
            <a:lvl3pPr marL="809980" indent="-107997">
              <a:defRPr sz="1400"/>
            </a:lvl3pPr>
            <a:lvl4pPr marL="1151971" indent="-89998">
              <a:defRPr sz="1200"/>
            </a:lvl4pPr>
            <a:lvl5pPr marL="1511962" indent="-89998">
              <a:defRPr sz="1000"/>
            </a:lvl5pPr>
            <a:lvl6pPr marL="1871953">
              <a:defRPr sz="1000"/>
            </a:lvl6pPr>
            <a:lvl7pPr marL="2231944">
              <a:defRPr sz="1000"/>
            </a:lvl7pPr>
            <a:lvl8pPr marL="2591935">
              <a:defRPr/>
            </a:lvl8pPr>
            <a:lvl9pPr marL="2951926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EA25F8AF-2D8A-4335-943D-F40DE9A0596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96A8B04C-CD21-4171-B523-6B578AF9030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CB07D04-A4E5-4C68-B128-D96553C75EA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" descr="{&quot;templafy&quot;:{&quot;id&quot;:&quot;b95df2bb-95cd-4e11-b836-dda64bb2d875&quot;}}" title="UserProfile.Office.Virksomhed_{{DocumentLanguage}}">
            <a:extLst>
              <a:ext uri="{FF2B5EF4-FFF2-40B4-BE49-F238E27FC236}">
                <a16:creationId xmlns:a16="http://schemas.microsoft.com/office/drawing/2014/main" id="{329EFC6E-917D-4A17-B097-E6F6742EEAD6}"/>
              </a:ext>
            </a:extLst>
          </p:cNvPr>
          <p:cNvSpPr txBox="1"/>
          <p:nvPr userDrawn="1"/>
        </p:nvSpPr>
        <p:spPr>
          <a:xfrm>
            <a:off x="1366839" y="207098"/>
            <a:ext cx="5148263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Rigshospitalet</a:t>
            </a:r>
          </a:p>
        </p:txBody>
      </p:sp>
      <p:sp>
        <p:nvSpPr>
          <p:cNvPr id="10" name="text" descr="{&quot;templafy&quot;:{&quot;id&quot;:&quot;a0abc263-d5d3-4394-82a6-c7593dd6ec74&quot;}}" hidden="1" title="UserProfile.CenterFreeText">
            <a:extLst>
              <a:ext uri="{FF2B5EF4-FFF2-40B4-BE49-F238E27FC236}">
                <a16:creationId xmlns:a16="http://schemas.microsoft.com/office/drawing/2014/main" id="{FE869C55-5188-4178-A8BB-0A2C0434C454}"/>
              </a:ext>
            </a:extLst>
          </p:cNvPr>
          <p:cNvSpPr txBox="1">
            <a:spLocks/>
          </p:cNvSpPr>
          <p:nvPr userDrawn="1"/>
        </p:nvSpPr>
        <p:spPr>
          <a:xfrm>
            <a:off x="1366839" y="417604"/>
            <a:ext cx="5148263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1" name="text" descr="{&quot;templafy&quot;:{&quot;id&quot;:&quot;e940e6a9-1b31-486d-a530-7237a4efa46d&quot;}}" title="UserProfile.Centers.Center_{{DocumentLanguage}}">
            <a:extLst>
              <a:ext uri="{FF2B5EF4-FFF2-40B4-BE49-F238E27FC236}">
                <a16:creationId xmlns:a16="http://schemas.microsoft.com/office/drawing/2014/main" id="{ECE61B8B-930B-4465-924D-E6545149900F}"/>
              </a:ext>
            </a:extLst>
          </p:cNvPr>
          <p:cNvSpPr txBox="1">
            <a:spLocks/>
          </p:cNvSpPr>
          <p:nvPr userDrawn="1"/>
        </p:nvSpPr>
        <p:spPr>
          <a:xfrm>
            <a:off x="1366839" y="417582"/>
            <a:ext cx="5148263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Centre for Cancer and Organ Diseases</a:t>
            </a:r>
          </a:p>
        </p:txBody>
      </p:sp>
      <p:sp>
        <p:nvSpPr>
          <p:cNvPr id="12" name="text" descr="{&quot;templafy&quot;:{&quot;id&quot;:&quot;7eaf7f34-f874-4365-9164-9d5057e8afa2&quot;}}" title="Form.PresentationTitle">
            <a:extLst>
              <a:ext uri="{FF2B5EF4-FFF2-40B4-BE49-F238E27FC236}">
                <a16:creationId xmlns:a16="http://schemas.microsoft.com/office/drawing/2014/main" id="{8A1B75FB-DD2D-46ED-8B80-10EEA78740CF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1745238082" name="image" descr="{&quot;templafy&quot;:{&quot;id&quot;:&quot;15921dba-8ceb-4dcd-a2ec-dec49a98fa0c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742761628" name="image" descr="{&quot;templafy&quot;:{&quot;id&quot;:&quot;0795b564-9520-4895-9e2c-6a50f756ab1d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19" name="Region">
            <a:extLst>
              <a:ext uri="{FF2B5EF4-FFF2-40B4-BE49-F238E27FC236}">
                <a16:creationId xmlns:a16="http://schemas.microsoft.com/office/drawing/2014/main" id="{22692D97-D942-4B10-9245-2FD246EB481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4" y="5763982"/>
            <a:ext cx="116417" cy="594784"/>
          </a:xfrm>
          <a:prstGeom prst="rect">
            <a:avLst/>
          </a:prstGeom>
        </p:spPr>
      </p:pic>
      <p:pic>
        <p:nvPicPr>
          <p:cNvPr id="847212289" name="image" descr="{&quot;templafy&quot;:{&quot;id&quot;:&quot;dd81a2c0-b399-4a5a-9a2b-b8b6658f62ee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566023369" name="image" descr="{&quot;templafy&quot;:{&quot;id&quot;:&quot;cb853859-00bb-40b2-9a25-3db5f54ba019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556646042" name="image" descr="{&quot;templafy&quot;:{&quot;id&quot;:&quot;1bed0aa6-eea6-4354-8178-6b31174212d8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pic>
        <p:nvPicPr>
          <p:cNvPr id="240505226" name="image" descr="{&quot;templafy&quot;:{&quot;id&quot;:&quot;76aafc83-053d-4e48-b99f-1409c377aec9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6000" y="50400"/>
            <a:ext cx="4176000" cy="619200"/>
          </a:xfrm>
          <a:prstGeom prst="rect">
            <a:avLst/>
          </a:prstGeom>
        </p:spPr>
      </p:pic>
      <p:sp>
        <p:nvSpPr>
          <p:cNvPr id="25" name="text" descr="{&quot;templafy&quot;:{&quot;id&quot;:&quot;3d62c9e3-0943-44fc-93f4-ebd935ea3447&quot;}}" title="UserProfile.Name">
            <a:extLst>
              <a:ext uri="{FF2B5EF4-FFF2-40B4-BE49-F238E27FC236}">
                <a16:creationId xmlns:a16="http://schemas.microsoft.com/office/drawing/2014/main" id="{CF1E95FC-C105-4F7E-90D3-FA724261E690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Signe Korsgaard Skriver</a:t>
            </a:r>
          </a:p>
        </p:txBody>
      </p:sp>
      <p:sp>
        <p:nvSpPr>
          <p:cNvPr id="26" name="text" descr="{&quot;templafy&quot;:{&quot;id&quot;:&quot;5b109b4b-2825-4049-8952-1a1f0884559d&quot;}}" hidden="1" title="Form.Manuel_dato">
            <a:extLst>
              <a:ext uri="{FF2B5EF4-FFF2-40B4-BE49-F238E27FC236}">
                <a16:creationId xmlns:a16="http://schemas.microsoft.com/office/drawing/2014/main" id="{B0C5DB91-4FD4-4324-A299-170D5079785E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6891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billede og 2/3 tekst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F414A781-E1EA-496D-8900-B19CC30039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  <a:endParaRPr lang="en-GB" dirty="0"/>
          </a:p>
        </p:txBody>
      </p:sp>
      <p:sp>
        <p:nvSpPr>
          <p:cNvPr id="25" name="Pladsholder til billede 2"/>
          <p:cNvSpPr>
            <a:spLocks noGrp="1"/>
          </p:cNvSpPr>
          <p:nvPr>
            <p:ph type="pic" sz="quarter" idx="16" hasCustomPrompt="1"/>
          </p:nvPr>
        </p:nvSpPr>
        <p:spPr>
          <a:xfrm>
            <a:off x="1368002" y="1974852"/>
            <a:ext cx="3503865" cy="3509963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17" name="Pladsholder til indhold 4"/>
          <p:cNvSpPr>
            <a:spLocks noGrp="1"/>
          </p:cNvSpPr>
          <p:nvPr>
            <p:ph sz="quarter" idx="14" hasCustomPrompt="1"/>
          </p:nvPr>
        </p:nvSpPr>
        <p:spPr>
          <a:xfrm>
            <a:off x="5148000" y="1989139"/>
            <a:ext cx="6356613" cy="3495675"/>
          </a:xfrm>
        </p:spPr>
        <p:txBody>
          <a:bodyPr/>
          <a:lstStyle>
            <a:lvl1pPr marL="125997" indent="-125997">
              <a:defRPr sz="1800"/>
            </a:lvl1pPr>
            <a:lvl2pPr marL="449989" indent="-107997">
              <a:defRPr sz="1600"/>
            </a:lvl2pPr>
            <a:lvl3pPr marL="809980" indent="-107997">
              <a:defRPr sz="1400"/>
            </a:lvl3pPr>
            <a:lvl4pPr marL="1151971" indent="-89998">
              <a:defRPr sz="1200"/>
            </a:lvl4pPr>
            <a:lvl5pPr marL="1511962" indent="-89998">
              <a:defRPr sz="1000"/>
            </a:lvl5pPr>
            <a:lvl6pPr marL="1871953">
              <a:defRPr sz="1000"/>
            </a:lvl6pPr>
            <a:lvl7pPr marL="2231944">
              <a:defRPr sz="1000"/>
            </a:lvl7pPr>
            <a:lvl8pPr marL="2591935">
              <a:defRPr/>
            </a:lvl8pPr>
            <a:lvl9pPr marL="2951926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C2AF5AB9-1CB1-496F-9EC0-8AEA03F4AD6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920C77BC-0619-4B83-AE63-F3B07DBCC2C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3C6D3D0-36E3-4258-918C-894C1CE2B9D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" descr="{&quot;templafy&quot;:{&quot;id&quot;:&quot;8429d9e7-f8ab-4594-876a-d05047153ce8&quot;}}" title="UserProfile.Office.Virksomhed_{{DocumentLanguage}}">
            <a:extLst>
              <a:ext uri="{FF2B5EF4-FFF2-40B4-BE49-F238E27FC236}">
                <a16:creationId xmlns:a16="http://schemas.microsoft.com/office/drawing/2014/main" id="{094D48D1-3A36-4256-98E2-3E09E16F9613}"/>
              </a:ext>
            </a:extLst>
          </p:cNvPr>
          <p:cNvSpPr txBox="1"/>
          <p:nvPr userDrawn="1"/>
        </p:nvSpPr>
        <p:spPr>
          <a:xfrm>
            <a:off x="1366839" y="207098"/>
            <a:ext cx="5148263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Rigshospitalet</a:t>
            </a:r>
          </a:p>
        </p:txBody>
      </p:sp>
      <p:sp>
        <p:nvSpPr>
          <p:cNvPr id="10" name="text" descr="{&quot;templafy&quot;:{&quot;id&quot;:&quot;21593e91-050b-4db2-a41b-b0ee5b0bb8f4&quot;}}" hidden="1" title="UserProfile.CenterFreeText">
            <a:extLst>
              <a:ext uri="{FF2B5EF4-FFF2-40B4-BE49-F238E27FC236}">
                <a16:creationId xmlns:a16="http://schemas.microsoft.com/office/drawing/2014/main" id="{4A81FBCC-2D00-40FA-A91D-C1C678FFE578}"/>
              </a:ext>
            </a:extLst>
          </p:cNvPr>
          <p:cNvSpPr txBox="1">
            <a:spLocks/>
          </p:cNvSpPr>
          <p:nvPr userDrawn="1"/>
        </p:nvSpPr>
        <p:spPr>
          <a:xfrm>
            <a:off x="1366839" y="417604"/>
            <a:ext cx="5148263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1" name="text" descr="{&quot;templafy&quot;:{&quot;id&quot;:&quot;378f5bc0-ec3e-40c7-aed1-0a972c411b56&quot;}}" title="UserProfile.Centers.Center_{{DocumentLanguage}}">
            <a:extLst>
              <a:ext uri="{FF2B5EF4-FFF2-40B4-BE49-F238E27FC236}">
                <a16:creationId xmlns:a16="http://schemas.microsoft.com/office/drawing/2014/main" id="{A4EBEBF1-96B2-4FD9-9A1F-0DC4B6399BDD}"/>
              </a:ext>
            </a:extLst>
          </p:cNvPr>
          <p:cNvSpPr txBox="1">
            <a:spLocks/>
          </p:cNvSpPr>
          <p:nvPr userDrawn="1"/>
        </p:nvSpPr>
        <p:spPr>
          <a:xfrm>
            <a:off x="1366839" y="417582"/>
            <a:ext cx="5148263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Centre for Cancer and Organ Diseases</a:t>
            </a:r>
          </a:p>
        </p:txBody>
      </p:sp>
      <p:sp>
        <p:nvSpPr>
          <p:cNvPr id="12" name="text" descr="{&quot;templafy&quot;:{&quot;id&quot;:&quot;d80f967b-3c25-467d-b415-677c3ce6a7a2&quot;}}" title="Form.PresentationTitle">
            <a:extLst>
              <a:ext uri="{FF2B5EF4-FFF2-40B4-BE49-F238E27FC236}">
                <a16:creationId xmlns:a16="http://schemas.microsoft.com/office/drawing/2014/main" id="{27955C15-87DF-44D3-BB7F-46DF20BDC193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894918990" name="image" descr="{&quot;templafy&quot;:{&quot;id&quot;:&quot;643853c9-9fa4-415a-800b-953c52b24db7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67567675" name="image" descr="{&quot;templafy&quot;:{&quot;id&quot;:&quot;f8af76fa-3f74-41e8-8849-2a58b909a3e3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20" name="Region">
            <a:extLst>
              <a:ext uri="{FF2B5EF4-FFF2-40B4-BE49-F238E27FC236}">
                <a16:creationId xmlns:a16="http://schemas.microsoft.com/office/drawing/2014/main" id="{3FF75CF8-876B-4249-86E6-24AEDF5729A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4" y="5763982"/>
            <a:ext cx="116417" cy="594784"/>
          </a:xfrm>
          <a:prstGeom prst="rect">
            <a:avLst/>
          </a:prstGeom>
        </p:spPr>
      </p:pic>
      <p:pic>
        <p:nvPicPr>
          <p:cNvPr id="1028652923" name="image" descr="{&quot;templafy&quot;:{&quot;id&quot;:&quot;972d7002-1712-4400-b70c-2354a2db77d3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1985296910" name="image" descr="{&quot;templafy&quot;:{&quot;id&quot;:&quot;8859ea4f-b838-415c-a8f7-9a20bc41c81c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1057456264" name="image" descr="{&quot;templafy&quot;:{&quot;id&quot;:&quot;dfda3476-3c2a-44a1-9efe-ad585b17488a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pic>
        <p:nvPicPr>
          <p:cNvPr id="1478789297" name="image" descr="{&quot;templafy&quot;:{&quot;id&quot;:&quot;a55eade7-2540-4c9e-a207-305965d00e2a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6000" y="50400"/>
            <a:ext cx="4176000" cy="619200"/>
          </a:xfrm>
          <a:prstGeom prst="rect">
            <a:avLst/>
          </a:prstGeom>
        </p:spPr>
      </p:pic>
      <p:sp>
        <p:nvSpPr>
          <p:cNvPr id="26" name="text" descr="{&quot;templafy&quot;:{&quot;id&quot;:&quot;72b2f1d0-d40d-46ce-bbc3-1ca7cf038cee&quot;}}" title="UserProfile.Name">
            <a:extLst>
              <a:ext uri="{FF2B5EF4-FFF2-40B4-BE49-F238E27FC236}">
                <a16:creationId xmlns:a16="http://schemas.microsoft.com/office/drawing/2014/main" id="{91271CC7-CBC0-4401-960C-8A2FB37DB8CF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Signe Korsgaard Skriver</a:t>
            </a:r>
          </a:p>
        </p:txBody>
      </p:sp>
      <p:sp>
        <p:nvSpPr>
          <p:cNvPr id="27" name="text" descr="{&quot;templafy&quot;:{&quot;id&quot;:&quot;69cb07f5-86a3-488b-834c-66d18a014de0&quot;}}" hidden="1" title="Form.Manuel_dato">
            <a:extLst>
              <a:ext uri="{FF2B5EF4-FFF2-40B4-BE49-F238E27FC236}">
                <a16:creationId xmlns:a16="http://schemas.microsoft.com/office/drawing/2014/main" id="{EF71415C-C868-4AF0-9233-D343B0457C65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707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kstfelt og 1/3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F414A781-E1EA-496D-8900-B19CC30039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6837" y="872078"/>
            <a:ext cx="10137776" cy="82691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  <a:endParaRPr lang="en-GB" dirty="0"/>
          </a:p>
        </p:txBody>
      </p:sp>
      <p:sp>
        <p:nvSpPr>
          <p:cNvPr id="17" name="Pladsholder til indhold 4"/>
          <p:cNvSpPr>
            <a:spLocks noGrp="1"/>
          </p:cNvSpPr>
          <p:nvPr>
            <p:ph sz="quarter" idx="14" hasCustomPrompt="1"/>
          </p:nvPr>
        </p:nvSpPr>
        <p:spPr>
          <a:xfrm>
            <a:off x="1362639" y="1989139"/>
            <a:ext cx="6356613" cy="3495675"/>
          </a:xfrm>
        </p:spPr>
        <p:txBody>
          <a:bodyPr/>
          <a:lstStyle>
            <a:lvl1pPr marL="125997" indent="-125997">
              <a:defRPr sz="1800"/>
            </a:lvl1pPr>
            <a:lvl2pPr marL="449989" indent="-107997">
              <a:defRPr sz="1600"/>
            </a:lvl2pPr>
            <a:lvl3pPr marL="809980" indent="-107997">
              <a:defRPr sz="1400"/>
            </a:lvl3pPr>
            <a:lvl4pPr marL="1151971" indent="-89998">
              <a:defRPr sz="1200"/>
            </a:lvl4pPr>
            <a:lvl5pPr marL="1511962" indent="-89998">
              <a:defRPr sz="1000"/>
            </a:lvl5pPr>
            <a:lvl6pPr marL="1871953">
              <a:defRPr sz="1000"/>
            </a:lvl6pPr>
            <a:lvl7pPr marL="2231944">
              <a:defRPr sz="1000"/>
            </a:lvl7pPr>
            <a:lvl8pPr marL="2591935">
              <a:defRPr/>
            </a:lvl8pPr>
            <a:lvl9pPr marL="2951926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25" name="Pladsholder til billede 2"/>
          <p:cNvSpPr>
            <a:spLocks noGrp="1"/>
          </p:cNvSpPr>
          <p:nvPr>
            <p:ph type="pic" sz="quarter" idx="16" hasCustomPrompt="1"/>
          </p:nvPr>
        </p:nvSpPr>
        <p:spPr>
          <a:xfrm>
            <a:off x="8000750" y="1974852"/>
            <a:ext cx="3503865" cy="3509963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C9C0B2A7-3DFE-4CC8-8BE3-61DAC66F5EC8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514F3406-1C02-480E-802F-F1D258D79D7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2963BFD-3A41-4FEB-A354-A722F818746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text" descr="{&quot;templafy&quot;:{&quot;id&quot;:&quot;b9a953bd-6a49-45b6-8cfb-8dbc9e1d803a&quot;}}" title="UserProfile.Office.Virksomhed_{{DocumentLanguage}}">
            <a:extLst>
              <a:ext uri="{FF2B5EF4-FFF2-40B4-BE49-F238E27FC236}">
                <a16:creationId xmlns:a16="http://schemas.microsoft.com/office/drawing/2014/main" id="{A9AA1974-621E-41C6-B8A0-AB3BFE46445E}"/>
              </a:ext>
            </a:extLst>
          </p:cNvPr>
          <p:cNvSpPr txBox="1"/>
          <p:nvPr userDrawn="1"/>
        </p:nvSpPr>
        <p:spPr>
          <a:xfrm>
            <a:off x="1366839" y="207098"/>
            <a:ext cx="5148263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Rigshospitalet</a:t>
            </a:r>
          </a:p>
        </p:txBody>
      </p:sp>
      <p:sp>
        <p:nvSpPr>
          <p:cNvPr id="15" name="text" descr="{&quot;templafy&quot;:{&quot;id&quot;:&quot;569587ed-93d6-4a57-813d-182263afb341&quot;}}" hidden="1" title="UserProfile.CenterFreeText">
            <a:extLst>
              <a:ext uri="{FF2B5EF4-FFF2-40B4-BE49-F238E27FC236}">
                <a16:creationId xmlns:a16="http://schemas.microsoft.com/office/drawing/2014/main" id="{226DD646-CDFB-498F-AD59-3799A441C707}"/>
              </a:ext>
            </a:extLst>
          </p:cNvPr>
          <p:cNvSpPr txBox="1">
            <a:spLocks/>
          </p:cNvSpPr>
          <p:nvPr userDrawn="1"/>
        </p:nvSpPr>
        <p:spPr>
          <a:xfrm>
            <a:off x="1366839" y="417604"/>
            <a:ext cx="5148263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6" name="text" descr="{&quot;templafy&quot;:{&quot;id&quot;:&quot;1af2daa3-ed5d-43e9-bd8e-0c07cb3f9d6d&quot;}}" title="UserProfile.Centers.Center_{{DocumentLanguage}}">
            <a:extLst>
              <a:ext uri="{FF2B5EF4-FFF2-40B4-BE49-F238E27FC236}">
                <a16:creationId xmlns:a16="http://schemas.microsoft.com/office/drawing/2014/main" id="{55FBE99C-ABCF-43A8-91A8-908FE2CE9FC9}"/>
              </a:ext>
            </a:extLst>
          </p:cNvPr>
          <p:cNvSpPr txBox="1">
            <a:spLocks/>
          </p:cNvSpPr>
          <p:nvPr userDrawn="1"/>
        </p:nvSpPr>
        <p:spPr>
          <a:xfrm>
            <a:off x="1366839" y="417582"/>
            <a:ext cx="5148263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Centre for Cancer and Organ Diseases</a:t>
            </a:r>
          </a:p>
        </p:txBody>
      </p:sp>
      <p:sp>
        <p:nvSpPr>
          <p:cNvPr id="18" name="text" descr="{&quot;templafy&quot;:{&quot;id&quot;:&quot;1dc7025b-568f-44ed-b563-54ef30deb475&quot;}}" title="Form.PresentationTitle">
            <a:extLst>
              <a:ext uri="{FF2B5EF4-FFF2-40B4-BE49-F238E27FC236}">
                <a16:creationId xmlns:a16="http://schemas.microsoft.com/office/drawing/2014/main" id="{844659C8-9E78-4147-A1B5-86DCA238C0DB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370440407" name="image" descr="{&quot;templafy&quot;:{&quot;id&quot;:&quot;fed94988-bc7e-4b0a-8714-68f8ef9eedbd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646962538" name="image" descr="{&quot;templafy&quot;:{&quot;id&quot;:&quot;ccb4103d-c96c-4375-acba-0672342aba3f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26" name="Region">
            <a:extLst>
              <a:ext uri="{FF2B5EF4-FFF2-40B4-BE49-F238E27FC236}">
                <a16:creationId xmlns:a16="http://schemas.microsoft.com/office/drawing/2014/main" id="{24C82E6E-6877-4E15-AFED-98065C94C16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4" y="5763982"/>
            <a:ext cx="116417" cy="594784"/>
          </a:xfrm>
          <a:prstGeom prst="rect">
            <a:avLst/>
          </a:prstGeom>
        </p:spPr>
      </p:pic>
      <p:pic>
        <p:nvPicPr>
          <p:cNvPr id="1109014869" name="image" descr="{&quot;templafy&quot;:{&quot;id&quot;:&quot;74f0694d-2fca-42dd-97d7-9ea35c95dd9d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312750045" name="image" descr="{&quot;templafy&quot;:{&quot;id&quot;:&quot;6f3e3510-7be4-4dcd-ab1d-14ad8496b03d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422697075" name="image" descr="{&quot;templafy&quot;:{&quot;id&quot;:&quot;fe552e0a-7767-4766-9366-065ac381229e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pic>
        <p:nvPicPr>
          <p:cNvPr id="142846734" name="image" descr="{&quot;templafy&quot;:{&quot;id&quot;:&quot;a3071101-c2aa-4ccf-88cd-1f6f4b75206e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6000" y="50400"/>
            <a:ext cx="4176000" cy="619200"/>
          </a:xfrm>
          <a:prstGeom prst="rect">
            <a:avLst/>
          </a:prstGeom>
        </p:spPr>
      </p:pic>
      <p:sp>
        <p:nvSpPr>
          <p:cNvPr id="20" name="text" descr="{&quot;templafy&quot;:{&quot;id&quot;:&quot;74c7b960-87c1-4ab1-877a-0a6628b0c44b&quot;}}" title="UserProfile.Name">
            <a:extLst>
              <a:ext uri="{FF2B5EF4-FFF2-40B4-BE49-F238E27FC236}">
                <a16:creationId xmlns:a16="http://schemas.microsoft.com/office/drawing/2014/main" id="{555E8161-E3E7-4EB8-85AB-CA766020B231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Signe Korsgaard Skriver</a:t>
            </a:r>
          </a:p>
        </p:txBody>
      </p:sp>
      <p:sp>
        <p:nvSpPr>
          <p:cNvPr id="21" name="text" descr="{&quot;templafy&quot;:{&quot;id&quot;:&quot;88dcd220-325c-4a9b-b398-88cf65fa1dbd&quot;}}" hidden="1" title="Form.Manuel_dato">
            <a:extLst>
              <a:ext uri="{FF2B5EF4-FFF2-40B4-BE49-F238E27FC236}">
                <a16:creationId xmlns:a16="http://schemas.microsoft.com/office/drawing/2014/main" id="{BC3CDEBC-4D98-43C9-A1ED-05AB4D332A6F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8019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vid dæk boks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800" dirty="0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6FD4C43F-4081-4BC5-87EE-BACD7BEA5FCB}"/>
              </a:ext>
            </a:extLst>
          </p:cNvPr>
          <p:cNvSpPr/>
          <p:nvPr userDrawn="1"/>
        </p:nvSpPr>
        <p:spPr>
          <a:xfrm>
            <a:off x="0" y="3"/>
            <a:ext cx="683568" cy="20381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pic>
        <p:nvPicPr>
          <p:cNvPr id="317913542" name="image" descr="{&quot;templafy&quot;:{&quot;id&quot;:&quot;ab4f3291-9a86-4028-b70f-697f987f29f6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7600"/>
            <a:ext cx="684000" cy="4820400"/>
          </a:xfrm>
          <a:prstGeom prst="rect">
            <a:avLst/>
          </a:prstGeom>
        </p:spPr>
      </p:pic>
      <p:pic>
        <p:nvPicPr>
          <p:cNvPr id="1739234620" name="image" descr="{&quot;templafy&quot;:{&quot;id&quot;:&quot;ce223e13-5116-442e-9625-128022e785ea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84000"/>
            <a:ext cx="687600" cy="687600"/>
          </a:xfrm>
          <a:prstGeom prst="rect">
            <a:avLst/>
          </a:prstGeom>
        </p:spPr>
      </p:pic>
      <p:pic>
        <p:nvPicPr>
          <p:cNvPr id="25" name="Region">
            <a:extLst>
              <a:ext uri="{FF2B5EF4-FFF2-40B4-BE49-F238E27FC236}">
                <a16:creationId xmlns:a16="http://schemas.microsoft.com/office/drawing/2014/main" id="{53844F14-517A-4B48-AF56-A237DD5C57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4" y="1629407"/>
            <a:ext cx="116417" cy="594784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1366839" y="2328867"/>
            <a:ext cx="10137775" cy="3155951"/>
          </a:xfrm>
        </p:spPr>
        <p:txBody>
          <a:bodyPr anchor="t" anchorCtr="0"/>
          <a:lstStyle>
            <a:lvl1pPr>
              <a:defRPr sz="37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Overskrift 38pt skrives her</a:t>
            </a:r>
            <a:br>
              <a:rPr lang="da-DK" dirty="0"/>
            </a:br>
            <a:r>
              <a:rPr lang="da-DK" dirty="0"/>
              <a:t>i to eller flere linjer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49DD8573-7CBB-4652-800A-962EBE3F4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37273E1E-FA5D-4987-9D9D-4AC13F5E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A501F5-EB62-40C6-A824-362A150E2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AB5548-7253-48D6-B95B-F3D312A72220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1896425655" name="image" descr="{&quot;templafy&quot;:{&quot;id&quot;:&quot;c7bf01c3-9b44-497d-9946-fe8eed665c8c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sp>
        <p:nvSpPr>
          <p:cNvPr id="16" name="text" descr="{&quot;templafy&quot;:{&quot;id&quot;:&quot;450f100c-2dd6-4192-b954-88e9c6dbb9bd&quot;}}" title="UserProfile.Office.Virksomhed_{{DocumentLanguage}}">
            <a:extLst>
              <a:ext uri="{FF2B5EF4-FFF2-40B4-BE49-F238E27FC236}">
                <a16:creationId xmlns:a16="http://schemas.microsoft.com/office/drawing/2014/main" id="{FEADB208-04FC-4883-BFF3-8853B2AEB238}"/>
              </a:ext>
            </a:extLst>
          </p:cNvPr>
          <p:cNvSpPr txBox="1"/>
          <p:nvPr userDrawn="1"/>
        </p:nvSpPr>
        <p:spPr>
          <a:xfrm>
            <a:off x="1366839" y="207098"/>
            <a:ext cx="5148263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chemeClr val="tx1"/>
                </a:solidFill>
              </a:rPr>
              <a:t>Rigshospitalet</a:t>
            </a:r>
          </a:p>
        </p:txBody>
      </p:sp>
      <p:sp>
        <p:nvSpPr>
          <p:cNvPr id="17" name="text" descr="{&quot;templafy&quot;:{&quot;id&quot;:&quot;af48fec4-5300-4e51-8191-c09562c30b53&quot;}}" hidden="1" title="UserProfile.CenterFreeText">
            <a:extLst>
              <a:ext uri="{FF2B5EF4-FFF2-40B4-BE49-F238E27FC236}">
                <a16:creationId xmlns:a16="http://schemas.microsoft.com/office/drawing/2014/main" id="{453BA509-AEA3-42BA-BFA2-2D8120882C40}"/>
              </a:ext>
            </a:extLst>
          </p:cNvPr>
          <p:cNvSpPr txBox="1">
            <a:spLocks/>
          </p:cNvSpPr>
          <p:nvPr userDrawn="1"/>
        </p:nvSpPr>
        <p:spPr>
          <a:xfrm>
            <a:off x="1366839" y="417604"/>
            <a:ext cx="5148263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rgbClr val="B3B3B3"/>
              </a:solidFill>
            </a:endParaRPr>
          </a:p>
        </p:txBody>
      </p:sp>
      <p:sp>
        <p:nvSpPr>
          <p:cNvPr id="19" name="text" descr="{&quot;templafy&quot;:{&quot;id&quot;:&quot;1c231d4a-c924-43ac-ba82-002a061e86b3&quot;}}" title="UserProfile.Centers.Center_{{DocumentLanguage}}">
            <a:extLst>
              <a:ext uri="{FF2B5EF4-FFF2-40B4-BE49-F238E27FC236}">
                <a16:creationId xmlns:a16="http://schemas.microsoft.com/office/drawing/2014/main" id="{54DF22DF-2E32-46BB-9E30-FD81DB7AE5E3}"/>
              </a:ext>
            </a:extLst>
          </p:cNvPr>
          <p:cNvSpPr txBox="1">
            <a:spLocks/>
          </p:cNvSpPr>
          <p:nvPr userDrawn="1"/>
        </p:nvSpPr>
        <p:spPr>
          <a:xfrm>
            <a:off x="1366839" y="417582"/>
            <a:ext cx="5148263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Centre for Cancer and Organ Diseases</a:t>
            </a:r>
          </a:p>
        </p:txBody>
      </p:sp>
      <p:sp>
        <p:nvSpPr>
          <p:cNvPr id="22" name="text" descr="{&quot;templafy&quot;:{&quot;id&quot;:&quot;c800418b-fcaa-4ecb-a53e-d55d476836be&quot;}}" title="Form.PresentationTitle">
            <a:extLst>
              <a:ext uri="{FF2B5EF4-FFF2-40B4-BE49-F238E27FC236}">
                <a16:creationId xmlns:a16="http://schemas.microsoft.com/office/drawing/2014/main" id="{31DBF82D-AED9-4C75-AB26-9B39D93076D8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tx1"/>
              </a:solidFill>
            </a:endParaRPr>
          </a:p>
        </p:txBody>
      </p:sp>
      <p:pic>
        <p:nvPicPr>
          <p:cNvPr id="1475048971" name="image" descr="{&quot;templafy&quot;:{&quot;id&quot;:&quot;fd71fba1-0a2d-4948-a7fd-9ca9d84f2538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695532450" name="image" descr="{&quot;templafy&quot;:{&quot;id&quot;:&quot;1e8089cd-acaa-4cfa-9aec-2adf17b9426c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pic>
        <p:nvPicPr>
          <p:cNvPr id="1706079943" name="image" descr="{&quot;templafy&quot;:{&quot;id&quot;:&quot;4c01cc17-1d32-4d2b-9d8e-7e8c8980db1c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6000" y="50400"/>
            <a:ext cx="4176000" cy="619200"/>
          </a:xfrm>
          <a:prstGeom prst="rect">
            <a:avLst/>
          </a:prstGeom>
        </p:spPr>
      </p:pic>
      <p:sp>
        <p:nvSpPr>
          <p:cNvPr id="29" name="text" descr="{&quot;templafy&quot;:{&quot;id&quot;:&quot;edc714f1-06e5-4bda-b8bf-c4813baf9137&quot;}}" title="UserProfile.Name">
            <a:extLst>
              <a:ext uri="{FF2B5EF4-FFF2-40B4-BE49-F238E27FC236}">
                <a16:creationId xmlns:a16="http://schemas.microsoft.com/office/drawing/2014/main" id="{ED054364-705A-41F4-AFC5-8A7293874A86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tx1"/>
                </a:solidFill>
              </a:rPr>
              <a:t>Signe Korsgaard Skriver</a:t>
            </a:r>
          </a:p>
        </p:txBody>
      </p:sp>
      <p:sp>
        <p:nvSpPr>
          <p:cNvPr id="30" name="text" descr="{&quot;templafy&quot;:{&quot;id&quot;:&quot;2f91267b-765e-4c96-b312-fba705bec98f&quot;}}" hidden="1" title="Form.Manuel_dato">
            <a:extLst>
              <a:ext uri="{FF2B5EF4-FFF2-40B4-BE49-F238E27FC236}">
                <a16:creationId xmlns:a16="http://schemas.microsoft.com/office/drawing/2014/main" id="{824D26E6-65DD-4D4A-90AB-8D1335ED0F78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6123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1ADD90D0-F6A3-4F85-A196-6E7F39CAA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84A09467-3A38-402F-9ED6-D89FA586B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ADB719-CE50-4868-A2BA-4256CC1D4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638684405" name="image" descr="{&quot;templafy&quot;:{&quot;id&quot;:&quot;209facd7-4086-41dc-ba59-8461d8ede372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1264189924" name="image" descr="{&quot;templafy&quot;:{&quot;id&quot;:&quot;b5463f2a-65ea-41e4-bd4d-718052cd8b46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10" name="Region">
            <a:extLst>
              <a:ext uri="{FF2B5EF4-FFF2-40B4-BE49-F238E27FC236}">
                <a16:creationId xmlns:a16="http://schemas.microsoft.com/office/drawing/2014/main" id="{F7978959-2DB0-44DD-987A-82DCD344ED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4" y="5763982"/>
            <a:ext cx="116417" cy="594784"/>
          </a:xfrm>
          <a:prstGeom prst="rect">
            <a:avLst/>
          </a:prstGeom>
        </p:spPr>
      </p:pic>
      <p:sp>
        <p:nvSpPr>
          <p:cNvPr id="11" name="text" descr="{&quot;templafy&quot;:{&quot;id&quot;:&quot;8f87b274-7dcb-4643-ac99-d8da082c1531&quot;}}" title="UserProfile.Office.Virksomhed_{{DocumentLanguage}}">
            <a:extLst>
              <a:ext uri="{FF2B5EF4-FFF2-40B4-BE49-F238E27FC236}">
                <a16:creationId xmlns:a16="http://schemas.microsoft.com/office/drawing/2014/main" id="{B4D4DF00-AF3E-4DC7-ABCD-B4BE3CF93D63}"/>
              </a:ext>
            </a:extLst>
          </p:cNvPr>
          <p:cNvSpPr txBox="1"/>
          <p:nvPr userDrawn="1"/>
        </p:nvSpPr>
        <p:spPr>
          <a:xfrm>
            <a:off x="1366839" y="207098"/>
            <a:ext cx="5148263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Rigshospitalet</a:t>
            </a:r>
          </a:p>
        </p:txBody>
      </p:sp>
      <p:sp>
        <p:nvSpPr>
          <p:cNvPr id="12" name="text" descr="{&quot;templafy&quot;:{&quot;id&quot;:&quot;fabd47f2-5143-42bb-abea-f84f6bad6cdb&quot;}}" hidden="1" title="UserProfile.CenterFreeText">
            <a:extLst>
              <a:ext uri="{FF2B5EF4-FFF2-40B4-BE49-F238E27FC236}">
                <a16:creationId xmlns:a16="http://schemas.microsoft.com/office/drawing/2014/main" id="{F46AE864-C9BA-42F1-BDB3-A7972E5A9F46}"/>
              </a:ext>
            </a:extLst>
          </p:cNvPr>
          <p:cNvSpPr txBox="1">
            <a:spLocks/>
          </p:cNvSpPr>
          <p:nvPr userDrawn="1"/>
        </p:nvSpPr>
        <p:spPr>
          <a:xfrm>
            <a:off x="1366839" y="417604"/>
            <a:ext cx="5148263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3" name="text" descr="{&quot;templafy&quot;:{&quot;id&quot;:&quot;958ffc60-576e-4970-90b7-ba5d00ee60d4&quot;}}" title="UserProfile.Centers.Center_{{DocumentLanguage}}">
            <a:extLst>
              <a:ext uri="{FF2B5EF4-FFF2-40B4-BE49-F238E27FC236}">
                <a16:creationId xmlns:a16="http://schemas.microsoft.com/office/drawing/2014/main" id="{69118E20-973C-46A3-AAC4-295762DCC1E1}"/>
              </a:ext>
            </a:extLst>
          </p:cNvPr>
          <p:cNvSpPr txBox="1">
            <a:spLocks/>
          </p:cNvSpPr>
          <p:nvPr userDrawn="1"/>
        </p:nvSpPr>
        <p:spPr>
          <a:xfrm>
            <a:off x="1366839" y="417582"/>
            <a:ext cx="5148263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Centre for Cancer and Organ Diseases</a:t>
            </a:r>
          </a:p>
        </p:txBody>
      </p:sp>
      <p:sp>
        <p:nvSpPr>
          <p:cNvPr id="14" name="text" descr="{&quot;templafy&quot;:{&quot;id&quot;:&quot;e9036a51-79c3-4f19-bd74-5a9b68829819&quot;}}" title="Form.PresentationTitle">
            <a:extLst>
              <a:ext uri="{FF2B5EF4-FFF2-40B4-BE49-F238E27FC236}">
                <a16:creationId xmlns:a16="http://schemas.microsoft.com/office/drawing/2014/main" id="{C47B8F7A-A89D-4C0E-9C22-3FFB44C7AD50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1991933719" name="image" descr="{&quot;templafy&quot;:{&quot;id&quot;:&quot;31653f5c-fe08-4e08-92fe-e506da36edb3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796291483" name="image" descr="{&quot;templafy&quot;:{&quot;id&quot;:&quot;8b1d662e-aed2-41dc-be4d-e1329752f76d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2092312387" name="image" descr="{&quot;templafy&quot;:{&quot;id&quot;:&quot;af081626-b4bd-4ee9-b3bf-0985de3477a7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pic>
        <p:nvPicPr>
          <p:cNvPr id="1670911779" name="image" descr="{&quot;templafy&quot;:{&quot;id&quot;:&quot;5a3b6141-ad9e-4e77-8de6-b0ae6c67ac8d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6000" y="50400"/>
            <a:ext cx="4176000" cy="619200"/>
          </a:xfrm>
          <a:prstGeom prst="rect">
            <a:avLst/>
          </a:prstGeom>
        </p:spPr>
      </p:pic>
      <p:sp>
        <p:nvSpPr>
          <p:cNvPr id="17" name="text" descr="{&quot;templafy&quot;:{&quot;id&quot;:&quot;88a9a247-5d37-4f4f-a7dd-0fdfe3bea7b3&quot;}}" title="UserProfile.Name">
            <a:extLst>
              <a:ext uri="{FF2B5EF4-FFF2-40B4-BE49-F238E27FC236}">
                <a16:creationId xmlns:a16="http://schemas.microsoft.com/office/drawing/2014/main" id="{3D127054-B0BA-42D5-B9B5-3029C95093B7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Signe Korsgaard Skriver</a:t>
            </a:r>
          </a:p>
        </p:txBody>
      </p:sp>
      <p:sp>
        <p:nvSpPr>
          <p:cNvPr id="18" name="text" descr="{&quot;templafy&quot;:{&quot;id&quot;:&quot;d6e4f85a-201f-430c-ade0-e27f55c1c329&quot;}}" hidden="1" title="Form.Manuel_dato">
            <a:extLst>
              <a:ext uri="{FF2B5EF4-FFF2-40B4-BE49-F238E27FC236}">
                <a16:creationId xmlns:a16="http://schemas.microsoft.com/office/drawing/2014/main" id="{135BC48F-12FB-4B9D-AF58-8793099603C0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5064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3" y="0"/>
            <a:ext cx="121914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AB805BE9-6F51-4341-9FCD-D36438E5A89E}"/>
              </a:ext>
            </a:extLst>
          </p:cNvPr>
          <p:cNvSpPr/>
          <p:nvPr userDrawn="1"/>
        </p:nvSpPr>
        <p:spPr>
          <a:xfrm>
            <a:off x="11514880" y="1"/>
            <a:ext cx="68356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pic>
        <p:nvPicPr>
          <p:cNvPr id="998434713" name="image" descr="{&quot;templafy&quot;:{&quot;id&quot;:&quot;0a9eebfa-1317-4fd4-96b8-01287f39729e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66839" y="1016737"/>
            <a:ext cx="10137775" cy="1312131"/>
          </a:xfrm>
        </p:spPr>
        <p:txBody>
          <a:bodyPr/>
          <a:lstStyle>
            <a:lvl1pPr>
              <a:lnSpc>
                <a:spcPct val="85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11" name="Pladsholder til tekst 2"/>
          <p:cNvSpPr>
            <a:spLocks noGrp="1"/>
          </p:cNvSpPr>
          <p:nvPr>
            <p:ph type="body" sz="quarter" idx="15" hasCustomPrompt="1"/>
          </p:nvPr>
        </p:nvSpPr>
        <p:spPr>
          <a:xfrm>
            <a:off x="1366837" y="2585610"/>
            <a:ext cx="4644000" cy="64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 baseline="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3992">
              <a:defRPr sz="1600">
                <a:solidFill>
                  <a:schemeClr val="bg1"/>
                </a:solidFill>
              </a:defRPr>
            </a:lvl3pPr>
            <a:lvl4pPr marL="539987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19982" indent="-89998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</a:p>
        </p:txBody>
      </p:sp>
      <p:sp>
        <p:nvSpPr>
          <p:cNvPr id="17" name="Pladsholder til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1366837" y="3490922"/>
            <a:ext cx="4644000" cy="64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3992">
              <a:defRPr sz="1600">
                <a:solidFill>
                  <a:schemeClr val="bg1"/>
                </a:solidFill>
              </a:defRPr>
            </a:lvl3pPr>
            <a:lvl4pPr marL="539987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19982" indent="-89998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6304551" y="2584800"/>
            <a:ext cx="4644000" cy="64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3992">
              <a:defRPr sz="1600">
                <a:solidFill>
                  <a:schemeClr val="bg1"/>
                </a:solidFill>
              </a:defRPr>
            </a:lvl3pPr>
            <a:lvl4pPr marL="539987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19982" indent="-89998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</a:p>
        </p:txBody>
      </p:sp>
      <p:sp>
        <p:nvSpPr>
          <p:cNvPr id="19" name="Pladsholder til tekst5"/>
          <p:cNvSpPr>
            <a:spLocks noGrp="1"/>
          </p:cNvSpPr>
          <p:nvPr>
            <p:ph type="body" sz="quarter" idx="18" hasCustomPrompt="1"/>
          </p:nvPr>
        </p:nvSpPr>
        <p:spPr>
          <a:xfrm>
            <a:off x="6304551" y="3492000"/>
            <a:ext cx="4644000" cy="64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3992">
              <a:defRPr sz="1600">
                <a:solidFill>
                  <a:schemeClr val="bg1"/>
                </a:solidFill>
              </a:defRPr>
            </a:lvl3pPr>
            <a:lvl4pPr marL="539987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19982" indent="-89998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</a:p>
        </p:txBody>
      </p:sp>
      <p:pic>
        <p:nvPicPr>
          <p:cNvPr id="2054035095" name="image" descr="{&quot;templafy&quot;:{&quot;id&quot;:&quot;95c74bdf-da06-4adb-b091-bc532f73064e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7200" y="50400"/>
            <a:ext cx="4176000" cy="619200"/>
          </a:xfrm>
          <a:prstGeom prst="rect">
            <a:avLst/>
          </a:prstGeom>
        </p:spPr>
      </p:pic>
      <p:pic>
        <p:nvPicPr>
          <p:cNvPr id="88871255" name="image" descr="{&quot;templafy&quot;:{&quot;id&quot;:&quot;e48473ed-38ff-45f7-8bc5-a1f1e43f4fe9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806975"/>
            <a:ext cx="687600" cy="687600"/>
          </a:xfrm>
          <a:prstGeom prst="rect">
            <a:avLst/>
          </a:prstGeom>
        </p:spPr>
      </p:pic>
      <p:pic>
        <p:nvPicPr>
          <p:cNvPr id="32" name="Region">
            <a:extLst>
              <a:ext uri="{FF2B5EF4-FFF2-40B4-BE49-F238E27FC236}">
                <a16:creationId xmlns:a16="http://schemas.microsoft.com/office/drawing/2014/main" id="{7DBE4519-D315-4551-8FFF-23278A41F74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4" y="4852382"/>
            <a:ext cx="116417" cy="594784"/>
          </a:xfrm>
          <a:prstGeom prst="rect">
            <a:avLst/>
          </a:prstGeom>
        </p:spPr>
      </p:pic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4E5C5C65-92B8-4B3F-BE1B-63180EB0E183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9908E025-A0FB-4A57-BEE6-3B848F4574F7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89C57-8555-49A1-8F50-00267BCA126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548511101" name="image" descr="{&quot;templafy&quot;:{&quot;id&quot;:&quot;0dc9c24b-b61b-422e-b54b-2e79dffaca42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sp>
        <p:nvSpPr>
          <p:cNvPr id="24" name="text" descr="{&quot;templafy&quot;:{&quot;id&quot;:&quot;40e9e813-0dc1-4d00-afa2-7330d8943f87&quot;}}" title="UserProfile.Office.Virksomhed_{{DocumentLanguage}}">
            <a:extLst>
              <a:ext uri="{FF2B5EF4-FFF2-40B4-BE49-F238E27FC236}">
                <a16:creationId xmlns:a16="http://schemas.microsoft.com/office/drawing/2014/main" id="{B86E3A09-07D7-4572-B9B4-424492595535}"/>
              </a:ext>
            </a:extLst>
          </p:cNvPr>
          <p:cNvSpPr txBox="1"/>
          <p:nvPr userDrawn="1"/>
        </p:nvSpPr>
        <p:spPr>
          <a:xfrm>
            <a:off x="1366839" y="207098"/>
            <a:ext cx="5148263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chemeClr val="bg1"/>
                </a:solidFill>
              </a:rPr>
              <a:t>Rigshospitalet</a:t>
            </a:r>
          </a:p>
        </p:txBody>
      </p:sp>
      <p:sp>
        <p:nvSpPr>
          <p:cNvPr id="27" name="text" descr="{&quot;templafy&quot;:{&quot;id&quot;:&quot;43974b70-e8fd-4478-8868-beb03850928e&quot;}}" hidden="1" title="UserProfile.CenterFreeText">
            <a:extLst>
              <a:ext uri="{FF2B5EF4-FFF2-40B4-BE49-F238E27FC236}">
                <a16:creationId xmlns:a16="http://schemas.microsoft.com/office/drawing/2014/main" id="{5F299E72-7220-4037-A022-AB131B48EEA5}"/>
              </a:ext>
            </a:extLst>
          </p:cNvPr>
          <p:cNvSpPr txBox="1">
            <a:spLocks/>
          </p:cNvSpPr>
          <p:nvPr userDrawn="1"/>
        </p:nvSpPr>
        <p:spPr>
          <a:xfrm>
            <a:off x="1366839" y="417604"/>
            <a:ext cx="5148263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8" name="text" descr="{&quot;templafy&quot;:{&quot;id&quot;:&quot;1b72bc2c-0943-4f62-9d12-c39bf574073b&quot;}}" title="UserProfile.Centers.Center_{{DocumentLanguage}}">
            <a:extLst>
              <a:ext uri="{FF2B5EF4-FFF2-40B4-BE49-F238E27FC236}">
                <a16:creationId xmlns:a16="http://schemas.microsoft.com/office/drawing/2014/main" id="{E470E0A8-A54B-4294-8741-350F4F6D0CD1}"/>
              </a:ext>
            </a:extLst>
          </p:cNvPr>
          <p:cNvSpPr txBox="1">
            <a:spLocks/>
          </p:cNvSpPr>
          <p:nvPr userDrawn="1"/>
        </p:nvSpPr>
        <p:spPr>
          <a:xfrm>
            <a:off x="1366839" y="417582"/>
            <a:ext cx="5148263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chemeClr val="bg1"/>
                </a:solidFill>
              </a:rPr>
              <a:t>Centre for Cancer and Organ Diseases</a:t>
            </a:r>
          </a:p>
        </p:txBody>
      </p:sp>
      <p:sp>
        <p:nvSpPr>
          <p:cNvPr id="36" name="text" descr="{&quot;templafy&quot;:{&quot;id&quot;:&quot;1b0a39da-c6e9-4b38-8bba-d6d7f6d8ca1f&quot;}}" title="Form.PresentationTitle">
            <a:extLst>
              <a:ext uri="{FF2B5EF4-FFF2-40B4-BE49-F238E27FC236}">
                <a16:creationId xmlns:a16="http://schemas.microsoft.com/office/drawing/2014/main" id="{AC371463-26EB-4629-B7E5-E75885298EA4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842357081" name="image" descr="{&quot;templafy&quot;:{&quot;id&quot;:&quot;74f14476-f0dd-4e25-b069-f411fcc7d882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710739381" name="image" descr="{&quot;templafy&quot;:{&quot;id&quot;:&quot;f7ca028a-04c3-4739-b01c-586a6cb8c8d2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5" name="text" descr="{&quot;templafy&quot;:{&quot;id&quot;:&quot;271b0150-da17-4ce2-880b-e15f87b806b2&quot;}}" title="UserProfile.Name">
            <a:extLst>
              <a:ext uri="{FF2B5EF4-FFF2-40B4-BE49-F238E27FC236}">
                <a16:creationId xmlns:a16="http://schemas.microsoft.com/office/drawing/2014/main" id="{2D9BE457-D838-4671-A534-D2113083BAD4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Signe Korsgaard Skriver</a:t>
            </a:r>
          </a:p>
        </p:txBody>
      </p:sp>
      <p:sp>
        <p:nvSpPr>
          <p:cNvPr id="30" name="text" descr="{&quot;templafy&quot;:{&quot;id&quot;:&quot;88293a8b-b347-4d03-bb9d-81c2f569a570&quot;}}" hidden="1" title="Form.Manuel_dato">
            <a:extLst>
              <a:ext uri="{FF2B5EF4-FFF2-40B4-BE49-F238E27FC236}">
                <a16:creationId xmlns:a16="http://schemas.microsoft.com/office/drawing/2014/main" id="{22340F70-8ECE-4613-ADC1-E4F33D756A14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3052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 userDrawn="1"/>
        </p:nvSpPr>
        <p:spPr>
          <a:xfrm>
            <a:off x="539748" y="539751"/>
            <a:ext cx="11109325" cy="65017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a-DK" sz="3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Brugerguide - Slet før anvendelse</a:t>
            </a: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9ED1F91D-CAD7-4803-B48E-26A1E9D1349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58800" y="1479523"/>
            <a:ext cx="2280360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 tekst typografier</a:t>
            </a:r>
            <a:endParaRPr lang="da-DK" sz="9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derefter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skifte fra et niveau til et næste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tilbage i tekst-niveauer,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SHIFT+TAB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Forøg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Formindsk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listeniveau bruges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Ændre slide layouts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pilen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ved siden af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få vist en dropdown menu af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mulige slides layout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dit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nuværende layout til et alternativt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nulstille placering, størrelse og formatering af pladsholdere til layoutets oprindelige design</a:t>
            </a:r>
            <a:endParaRPr 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1 Forøg formindsk">
            <a:extLst>
              <a:ext uri="{FF2B5EF4-FFF2-40B4-BE49-F238E27FC236}">
                <a16:creationId xmlns:a16="http://schemas.microsoft.com/office/drawing/2014/main" id="{C1320887-C283-44C4-A258-0F4F30AB9B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19597" y="2564168"/>
            <a:ext cx="549328" cy="285228"/>
          </a:xfrm>
          <a:prstGeom prst="rect">
            <a:avLst/>
          </a:prstGeom>
        </p:spPr>
      </p:pic>
      <p:pic>
        <p:nvPicPr>
          <p:cNvPr id="20" name="3 Layout">
            <a:extLst>
              <a:ext uri="{FF2B5EF4-FFF2-40B4-BE49-F238E27FC236}">
                <a16:creationId xmlns:a16="http://schemas.microsoft.com/office/drawing/2014/main" id="{65C4A96F-1A4B-422A-A364-36A11A350F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2748981" y="3277005"/>
            <a:ext cx="593368" cy="192211"/>
          </a:xfrm>
          <a:prstGeom prst="rect">
            <a:avLst/>
          </a:prstGeom>
        </p:spPr>
      </p:pic>
      <p:pic>
        <p:nvPicPr>
          <p:cNvPr id="21" name="4 Nulstil">
            <a:extLst>
              <a:ext uri="{FF2B5EF4-FFF2-40B4-BE49-F238E27FC236}">
                <a16:creationId xmlns:a16="http://schemas.microsoft.com/office/drawing/2014/main" id="{B4442F1F-206C-4948-A2CE-402C8A7844F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48984" y="4655118"/>
            <a:ext cx="547241" cy="197798"/>
          </a:xfrm>
          <a:prstGeom prst="rect">
            <a:avLst/>
          </a:prstGeom>
        </p:spPr>
      </p:pic>
      <p:sp>
        <p:nvSpPr>
          <p:cNvPr id="22" name="Text Box 3">
            <a:extLst>
              <a:ext uri="{FF2B5EF4-FFF2-40B4-BE49-F238E27FC236}">
                <a16:creationId xmlns:a16="http://schemas.microsoft.com/office/drawing/2014/main" id="{AC472DCD-3E25-4024-9053-0797118E21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41333" y="1479523"/>
            <a:ext cx="2160799" cy="435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slides med billedpladsholder eller hvilken som helst anden pladsholder, klik på pladsholderens kant. TIP: Hold Shift nede og klik på pladsholderen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Indsæt firma billede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Klik på den blå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Templafy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I drop ned menuen, vælg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da-DK" altLang="da-DK" sz="900" b="0" i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Templafy vinduet i højre side af skærmen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Browse efter andre billeder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Tools-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knappen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findes under firma fanen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browse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efter et billede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C. Indsæt et kopieret billede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Tools-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knappen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findes under firma fanen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indsætte det kopierede billede</a:t>
            </a:r>
            <a:endParaRPr lang="da-DK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1F9AF259-CD67-4F52-9A1F-EC718D03CD3D}"/>
              </a:ext>
            </a:extLst>
          </p:cNvPr>
          <p:cNvGrpSpPr/>
          <p:nvPr userDrawn="1"/>
        </p:nvGrpSpPr>
        <p:grpSpPr>
          <a:xfrm>
            <a:off x="6241459" y="3341699"/>
            <a:ext cx="740399" cy="934814"/>
            <a:chOff x="6398620" y="3815586"/>
            <a:chExt cx="740398" cy="934814"/>
          </a:xfrm>
        </p:grpSpPr>
        <p:pic>
          <p:nvPicPr>
            <p:cNvPr id="24" name="6 Crop">
              <a:extLst>
                <a:ext uri="{FF2B5EF4-FFF2-40B4-BE49-F238E27FC236}">
                  <a16:creationId xmlns:a16="http://schemas.microsoft.com/office/drawing/2014/main" id="{9CB1AB9A-B60D-4B1E-9CBF-74CFC0E384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398620" y="3815586"/>
              <a:ext cx="337400" cy="321707"/>
            </a:xfrm>
            <a:prstGeom prst="rect">
              <a:avLst/>
            </a:prstGeom>
          </p:spPr>
        </p:pic>
        <p:pic>
          <p:nvPicPr>
            <p:cNvPr id="25" name="Billede 24">
              <a:extLst>
                <a:ext uri="{FF2B5EF4-FFF2-40B4-BE49-F238E27FC236}">
                  <a16:creationId xmlns:a16="http://schemas.microsoft.com/office/drawing/2014/main" id="{85D034CD-5AB5-4128-B1ED-C46433151D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/>
            <a:srcRect l="1304" t="11451" r="30180" b="26335"/>
            <a:stretch/>
          </p:blipFill>
          <p:spPr>
            <a:xfrm>
              <a:off x="6442770" y="4118189"/>
              <a:ext cx="696248" cy="632211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28" name="Gruppe 27">
            <a:extLst>
              <a:ext uri="{FF2B5EF4-FFF2-40B4-BE49-F238E27FC236}">
                <a16:creationId xmlns:a16="http://schemas.microsoft.com/office/drawing/2014/main" id="{6E0524AF-02C9-42C0-A17F-A5980D805B44}"/>
              </a:ext>
            </a:extLst>
          </p:cNvPr>
          <p:cNvGrpSpPr/>
          <p:nvPr userDrawn="1"/>
        </p:nvGrpSpPr>
        <p:grpSpPr>
          <a:xfrm>
            <a:off x="6234491" y="4380698"/>
            <a:ext cx="740397" cy="929593"/>
            <a:chOff x="6391652" y="4854581"/>
            <a:chExt cx="740397" cy="929593"/>
          </a:xfrm>
        </p:grpSpPr>
        <p:pic>
          <p:nvPicPr>
            <p:cNvPr id="29" name="6 Crop">
              <a:extLst>
                <a:ext uri="{FF2B5EF4-FFF2-40B4-BE49-F238E27FC236}">
                  <a16:creationId xmlns:a16="http://schemas.microsoft.com/office/drawing/2014/main" id="{9F98BB02-E51F-4746-B69E-9C71148264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391652" y="4854581"/>
              <a:ext cx="337400" cy="321707"/>
            </a:xfrm>
            <a:prstGeom prst="rect">
              <a:avLst/>
            </a:prstGeom>
          </p:spPr>
        </p:pic>
        <p:pic>
          <p:nvPicPr>
            <p:cNvPr id="36" name="Billede 35">
              <a:extLst>
                <a:ext uri="{FF2B5EF4-FFF2-40B4-BE49-F238E27FC236}">
                  <a16:creationId xmlns:a16="http://schemas.microsoft.com/office/drawing/2014/main" id="{F03B3F55-2CD4-4955-87F4-7332ABF9C31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/>
            <a:srcRect l="1152" t="11676" r="31017" b="26411"/>
            <a:stretch/>
          </p:blipFill>
          <p:spPr>
            <a:xfrm>
              <a:off x="6442770" y="5155024"/>
              <a:ext cx="689279" cy="629150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37" name="Gruppe 36">
            <a:extLst>
              <a:ext uri="{FF2B5EF4-FFF2-40B4-BE49-F238E27FC236}">
                <a16:creationId xmlns:a16="http://schemas.microsoft.com/office/drawing/2014/main" id="{570C9D30-5E46-4A8F-8AF8-0A3A35FF4070}"/>
              </a:ext>
            </a:extLst>
          </p:cNvPr>
          <p:cNvGrpSpPr/>
          <p:nvPr userDrawn="1"/>
        </p:nvGrpSpPr>
        <p:grpSpPr>
          <a:xfrm>
            <a:off x="6285608" y="2237665"/>
            <a:ext cx="676669" cy="997704"/>
            <a:chOff x="6442771" y="2574072"/>
            <a:chExt cx="676669" cy="997704"/>
          </a:xfrm>
        </p:grpSpPr>
        <p:pic>
          <p:nvPicPr>
            <p:cNvPr id="38" name="Billede 37">
              <a:extLst>
                <a:ext uri="{FF2B5EF4-FFF2-40B4-BE49-F238E27FC236}">
                  <a16:creationId xmlns:a16="http://schemas.microsoft.com/office/drawing/2014/main" id="{6459B022-C4F9-472E-A75D-684BCC545A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39" name="Billede 38">
              <a:extLst>
                <a:ext uri="{FF2B5EF4-FFF2-40B4-BE49-F238E27FC236}">
                  <a16:creationId xmlns:a16="http://schemas.microsoft.com/office/drawing/2014/main" id="{6676C55A-9D05-4855-A873-5DA79C75422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sp>
        <p:nvSpPr>
          <p:cNvPr id="40" name="Text Box 3">
            <a:extLst>
              <a:ext uri="{FF2B5EF4-FFF2-40B4-BE49-F238E27FC236}">
                <a16:creationId xmlns:a16="http://schemas.microsoft.com/office/drawing/2014/main" id="{3D524C37-9B03-4C43-9C67-F15B8611C77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982685" y="1479520"/>
            <a:ext cx="2566255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billedets fokus/størrelse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 nede, mens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trækker i billedets hjørner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Hvis du sletter billedet og indsætter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nyt, kan billedet lægge sig foran tekst og grafik. Hvis dette sker, højreklik på billedet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 bagest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justere sidenummerering, </a:t>
            </a:r>
            <a:b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 og sidefod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Gør dette som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 sidste i din præsentation,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så det slår igennem på alle slides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Sidehoved og Sidefod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(Tekst kommer fra Templafy)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 på alle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hvis det kun skal være på et enkelt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se 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sæt hak ved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Alt + F9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hurtig visning af hjælpelinjer</a:t>
            </a:r>
          </a:p>
        </p:txBody>
      </p:sp>
      <p:pic>
        <p:nvPicPr>
          <p:cNvPr id="41" name="6 Beskær">
            <a:extLst>
              <a:ext uri="{FF2B5EF4-FFF2-40B4-BE49-F238E27FC236}">
                <a16:creationId xmlns:a16="http://schemas.microsoft.com/office/drawing/2014/main" id="{6D747865-747C-4723-A63A-8AA2425D45D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85312" y="1658669"/>
            <a:ext cx="337400" cy="321707"/>
          </a:xfrm>
          <a:prstGeom prst="rect">
            <a:avLst/>
          </a:prstGeom>
        </p:spPr>
      </p:pic>
      <p:pic>
        <p:nvPicPr>
          <p:cNvPr id="42" name="7 Skalér billede">
            <a:extLst>
              <a:ext uri="{FF2B5EF4-FFF2-40B4-BE49-F238E27FC236}">
                <a16:creationId xmlns:a16="http://schemas.microsoft.com/office/drawing/2014/main" id="{5183FB2B-6E9E-41FC-88C0-479135A148C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085315" y="2019313"/>
            <a:ext cx="359695" cy="335309"/>
          </a:xfrm>
          <a:prstGeom prst="rect">
            <a:avLst/>
          </a:prstGeom>
        </p:spPr>
      </p:pic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F5A184B9-90D9-4973-987E-71621E0A2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D015F341-CDF3-4F74-8F12-0BEE09574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8D0652-AB80-46FC-A21E-38F4C38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52780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3" y="2038158"/>
            <a:ext cx="12191423" cy="48224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D6031C12-8933-4DF7-B9DD-4C7F8E5256F3}"/>
              </a:ext>
            </a:extLst>
          </p:cNvPr>
          <p:cNvSpPr/>
          <p:nvPr userDrawn="1"/>
        </p:nvSpPr>
        <p:spPr>
          <a:xfrm>
            <a:off x="11508432" y="2040928"/>
            <a:ext cx="683568" cy="48198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683EB3E0-3341-498E-85B6-C250852B81FE}"/>
              </a:ext>
            </a:extLst>
          </p:cNvPr>
          <p:cNvSpPr/>
          <p:nvPr userDrawn="1"/>
        </p:nvSpPr>
        <p:spPr>
          <a:xfrm>
            <a:off x="0" y="3"/>
            <a:ext cx="683568" cy="20381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pic>
        <p:nvPicPr>
          <p:cNvPr id="1940211658" name="image" descr="{&quot;templafy&quot;:{&quot;id&quot;:&quot;4f6d7a3a-6ff5-4cba-8781-315995ac799f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0924"/>
            <a:ext cx="684000" cy="4820400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1366840" y="2720891"/>
            <a:ext cx="9435659" cy="1981738"/>
          </a:xfrm>
        </p:spPr>
        <p:txBody>
          <a:bodyPr anchor="t" anchorCtr="0"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38pt skrives her</a:t>
            </a:r>
            <a:br>
              <a:rPr lang="da-DK" dirty="0"/>
            </a:br>
            <a:r>
              <a:rPr lang="da-DK" dirty="0"/>
              <a:t>i to eller flere linjer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366842" y="5101432"/>
            <a:ext cx="9433105" cy="888504"/>
          </a:xfrm>
        </p:spPr>
        <p:txBody>
          <a:bodyPr/>
          <a:lstStyle>
            <a:lvl1pPr marL="0" indent="0" algn="l">
              <a:lnSpc>
                <a:spcPct val="89000"/>
              </a:lnSpc>
              <a:buNone/>
              <a:defRPr sz="2000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 20pt skrives her i to linjer eller max tre linjer</a:t>
            </a:r>
          </a:p>
        </p:txBody>
      </p:sp>
      <p:pic>
        <p:nvPicPr>
          <p:cNvPr id="1965291798" name="image" descr="{&quot;templafy&quot;:{&quot;id&quot;:&quot;d103dbc8-1504-48e5-ad7d-a9a5734d0d1f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84000"/>
            <a:ext cx="687600" cy="687600"/>
          </a:xfrm>
          <a:prstGeom prst="rect">
            <a:avLst/>
          </a:prstGeom>
        </p:spPr>
      </p:pic>
      <p:pic>
        <p:nvPicPr>
          <p:cNvPr id="25" name="Region">
            <a:extLst>
              <a:ext uri="{FF2B5EF4-FFF2-40B4-BE49-F238E27FC236}">
                <a16:creationId xmlns:a16="http://schemas.microsoft.com/office/drawing/2014/main" id="{55FD13A4-D9BD-4B21-9B2C-0F540E45261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4" y="1629407"/>
            <a:ext cx="116417" cy="594784"/>
          </a:xfrm>
          <a:prstGeom prst="rect">
            <a:avLst/>
          </a:prstGeom>
        </p:spPr>
      </p:pic>
      <p:pic>
        <p:nvPicPr>
          <p:cNvPr id="1959880576" name="image" descr="{&quot;templafy&quot;:{&quot;id&quot;:&quot;aa163bca-9b13-4e6b-b406-41b2fda68549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600" y="-3600"/>
            <a:ext cx="12200400" cy="6865200"/>
          </a:xfrm>
          <a:prstGeom prst="rect">
            <a:avLst/>
          </a:prstGeom>
        </p:spPr>
      </p:pic>
      <p:pic>
        <p:nvPicPr>
          <p:cNvPr id="218449142" name="image" descr="{&quot;templafy&quot;:{&quot;id&quot;:&quot;7b245db4-ec50-4c43-958e-a724d024e583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423" y="-396000"/>
            <a:ext cx="12200400" cy="6865200"/>
          </a:xfrm>
          <a:prstGeom prst="rect">
            <a:avLst/>
          </a:prstGeom>
        </p:spPr>
      </p:pic>
      <p:sp>
        <p:nvSpPr>
          <p:cNvPr id="17" name="text" descr="{&quot;templafy&quot;:{&quot;id&quot;:&quot;e7bd7818-1367-4587-ae3f-ea26f7458afe&quot;}}" title="Form.PresentationTitle">
            <a:extLst>
              <a:ext uri="{FF2B5EF4-FFF2-40B4-BE49-F238E27FC236}">
                <a16:creationId xmlns:a16="http://schemas.microsoft.com/office/drawing/2014/main" id="{6E96F3D6-F9A3-4A0A-AF11-9947015BA81A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19" name="text" descr="{&quot;templafy&quot;:{&quot;id&quot;:&quot;3998e094-2aa3-42a1-8050-32814483e60a&quot;}}" title="UserProfile.Name">
            <a:extLst>
              <a:ext uri="{FF2B5EF4-FFF2-40B4-BE49-F238E27FC236}">
                <a16:creationId xmlns:a16="http://schemas.microsoft.com/office/drawing/2014/main" id="{443C3F1B-6F22-44FD-9D20-8046FEEFD6D9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Signe Korsgaard Skriver</a:t>
            </a:r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DB375924-8F1B-4A42-B386-30D658A1E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40073283-4609-4E3F-B89A-30DFFAA2E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088646-E100-4B10-A869-A5FAC8DAF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618605944" name="image" descr="{&quot;templafy&quot;:{&quot;id&quot;:&quot;f10dcb77-57a2-4595-9461-2eefbd5198c7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476771882" name="image" descr="{&quot;templafy&quot;:{&quot;id&quot;:&quot;6caea015-5da1-4a6f-a87f-5f09f5e22c17&quot;}}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6000" y="50400"/>
            <a:ext cx="4176000" cy="619200"/>
          </a:xfrm>
          <a:prstGeom prst="rect">
            <a:avLst/>
          </a:prstGeom>
        </p:spPr>
      </p:pic>
      <p:pic>
        <p:nvPicPr>
          <p:cNvPr id="1604492147" name="image" descr="{&quot;templafy&quot;:{&quot;id&quot;:&quot;a0025391-b65d-4faf-b72c-ce11a3df45b0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243895997" name="image" descr="{&quot;templafy&quot;:{&quot;id&quot;:&quot;9310d181-6ae2-41fd-b6cf-8de6b51b838e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8" name="text" descr="{&quot;templafy&quot;:{&quot;id&quot;:&quot;5223594d-d984-48ba-809b-415825978208&quot;}}" title="UserProfile.Office.Virksomhed_{{DocumentLanguage}}">
            <a:extLst>
              <a:ext uri="{FF2B5EF4-FFF2-40B4-BE49-F238E27FC236}">
                <a16:creationId xmlns:a16="http://schemas.microsoft.com/office/drawing/2014/main" id="{516BAA53-8511-47D7-9AD0-B6F8B7A92F4D}"/>
              </a:ext>
            </a:extLst>
          </p:cNvPr>
          <p:cNvSpPr txBox="1"/>
          <p:nvPr userDrawn="1"/>
        </p:nvSpPr>
        <p:spPr>
          <a:xfrm>
            <a:off x="1366839" y="207098"/>
            <a:ext cx="5148263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Rigshospitalet</a:t>
            </a:r>
          </a:p>
        </p:txBody>
      </p:sp>
      <p:sp>
        <p:nvSpPr>
          <p:cNvPr id="29" name="text" descr="{&quot;templafy&quot;:{&quot;id&quot;:&quot;c34417fe-27ef-4d11-ad0a-3c888790543b&quot;}}" hidden="1" title="UserProfile.CenterFreeText">
            <a:extLst>
              <a:ext uri="{FF2B5EF4-FFF2-40B4-BE49-F238E27FC236}">
                <a16:creationId xmlns:a16="http://schemas.microsoft.com/office/drawing/2014/main" id="{5A30AC9F-7EFA-48B4-8857-325A6FCD653B}"/>
              </a:ext>
            </a:extLst>
          </p:cNvPr>
          <p:cNvSpPr txBox="1">
            <a:spLocks/>
          </p:cNvSpPr>
          <p:nvPr userDrawn="1"/>
        </p:nvSpPr>
        <p:spPr>
          <a:xfrm>
            <a:off x="1366839" y="417604"/>
            <a:ext cx="5148263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30" name="text" descr="{&quot;templafy&quot;:{&quot;id&quot;:&quot;72da5114-dec7-4f41-b5b9-9a7d2ec90eee&quot;}}" title="UserProfile.Centers.Center_{{DocumentLanguage}}">
            <a:extLst>
              <a:ext uri="{FF2B5EF4-FFF2-40B4-BE49-F238E27FC236}">
                <a16:creationId xmlns:a16="http://schemas.microsoft.com/office/drawing/2014/main" id="{A6175086-BB3F-4D08-AA72-D59A277C3D84}"/>
              </a:ext>
            </a:extLst>
          </p:cNvPr>
          <p:cNvSpPr txBox="1">
            <a:spLocks/>
          </p:cNvSpPr>
          <p:nvPr userDrawn="1"/>
        </p:nvSpPr>
        <p:spPr>
          <a:xfrm>
            <a:off x="1366839" y="417582"/>
            <a:ext cx="5148263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Centre for Cancer and Organ Diseases</a:t>
            </a:r>
          </a:p>
        </p:txBody>
      </p:sp>
      <p:sp>
        <p:nvSpPr>
          <p:cNvPr id="31" name="text" descr="{&quot;templafy&quot;:{&quot;id&quot;:&quot;33c2f40c-82ed-40d2-b7e4-a93edbb8b4a6&quot;}}" hidden="1" title="Form.Manuel_dato">
            <a:extLst>
              <a:ext uri="{FF2B5EF4-FFF2-40B4-BE49-F238E27FC236}">
                <a16:creationId xmlns:a16="http://schemas.microsoft.com/office/drawing/2014/main" id="{85898D87-959A-4A63-81D8-7ADE604F6901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970214FA-9CA7-4673-A055-CE2E4B30E4E0}"/>
              </a:ext>
            </a:extLst>
          </p:cNvPr>
          <p:cNvSpPr/>
          <p:nvPr userDrawn="1"/>
        </p:nvSpPr>
        <p:spPr>
          <a:xfrm>
            <a:off x="683571" y="6174000"/>
            <a:ext cx="10824863" cy="68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8DDC7F0C-4C87-48AA-8578-2C0EB73A79CE}"/>
              </a:ext>
            </a:extLst>
          </p:cNvPr>
          <p:cNvSpPr/>
          <p:nvPr userDrawn="1"/>
        </p:nvSpPr>
        <p:spPr>
          <a:xfrm>
            <a:off x="11508431" y="6174000"/>
            <a:ext cx="683568" cy="68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13251632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Èn tekst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1367391" y="872716"/>
            <a:ext cx="10137524" cy="396044"/>
          </a:xfrm>
        </p:spPr>
        <p:txBody>
          <a:bodyPr/>
          <a:lstStyle>
            <a:lvl1pPr>
              <a:defRPr b="0"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11504613" y="6531496"/>
            <a:ext cx="687387" cy="180000"/>
          </a:xfrm>
        </p:spPr>
        <p:txBody>
          <a:bodyPr/>
          <a:lstStyle>
            <a:lvl1pPr>
              <a:defRPr sz="800"/>
            </a:lvl1pPr>
          </a:lstStyle>
          <a:p>
            <a:fld id="{667EC89C-17A0-4E64-A6D2-B825673CEEDF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 hasCustomPrompt="1"/>
          </p:nvPr>
        </p:nvSpPr>
        <p:spPr>
          <a:xfrm>
            <a:off x="1368001" y="1989139"/>
            <a:ext cx="10136615" cy="3498850"/>
          </a:xfrm>
        </p:spPr>
        <p:txBody>
          <a:bodyPr/>
          <a:lstStyle>
            <a:lvl1pPr marL="269993" indent="-269993">
              <a:defRPr/>
            </a:lvl1pPr>
            <a:lvl2pPr marL="629984" indent="-269993">
              <a:defRPr/>
            </a:lvl2pPr>
            <a:lvl3pPr marL="935977" indent="-233994">
              <a:defRPr/>
            </a:lvl3pPr>
            <a:lvl4pPr marL="1295968" indent="-215995">
              <a:defRPr/>
            </a:lvl4pPr>
            <a:lvl5pPr marL="1655959" indent="-215995">
              <a:defRPr/>
            </a:lvl5pPr>
            <a:lvl6pPr marL="1997950" indent="-179996">
              <a:defRPr/>
            </a:lvl6pPr>
            <a:lvl7pPr marL="2357941" indent="-179996">
              <a:defRPr/>
            </a:lvl7pPr>
            <a:lvl8pPr marL="2717932" indent="-179996">
              <a:defRPr/>
            </a:lvl8pPr>
            <a:lvl9pPr marL="2717932" indent="-179996">
              <a:defRPr sz="1000"/>
            </a:lvl9pPr>
          </a:lstStyle>
          <a:p>
            <a:pPr lvl="0"/>
            <a:r>
              <a:rPr lang="da-DK" dirty="0"/>
              <a:t>Brødtekst 22pt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 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7" name="text" descr="{&quot;templafy&quot;:{&quot;id&quot;:&quot;493a4807-c965-486e-a748-8c2c34bd7e1a&quot;}}" hidden="1" title="UserProfile.CenterFreeText">
            <a:extLst>
              <a:ext uri="{FF2B5EF4-FFF2-40B4-BE49-F238E27FC236}">
                <a16:creationId xmlns:a16="http://schemas.microsoft.com/office/drawing/2014/main" id="{E53FC353-2F0F-4922-821A-1A51D53892CD}"/>
              </a:ext>
            </a:extLst>
          </p:cNvPr>
          <p:cNvSpPr txBox="1">
            <a:spLocks/>
          </p:cNvSpPr>
          <p:nvPr userDrawn="1"/>
        </p:nvSpPr>
        <p:spPr>
          <a:xfrm>
            <a:off x="1366839" y="417604"/>
            <a:ext cx="5148263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9" name="text" descr="{&quot;templafy&quot;:{&quot;id&quot;:&quot;defd15b2-1b13-4b6c-a61d-45ce71362740&quot;}}" title="Form.PresentationTitle">
            <a:extLst>
              <a:ext uri="{FF2B5EF4-FFF2-40B4-BE49-F238E27FC236}">
                <a16:creationId xmlns:a16="http://schemas.microsoft.com/office/drawing/2014/main" id="{53BDA2D0-B22F-42B1-A4C9-3F000756EB91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783256847" name="image" descr="{&quot;templafy&quot;:{&quot;id&quot;:&quot;c8391e25-fef2-47d3-be87-c6db911b1690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508971379" name="image" descr="{&quot;templafy&quot;:{&quot;id&quot;:&quot;f395f856-69e6-4d20-ae21-8075c8048d25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1828725876" name="image" descr="{&quot;templafy&quot;:{&quot;id&quot;:&quot;7551099c-2245-4761-8e9f-047505f709e8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2" name="text" descr="{&quot;templafy&quot;:{&quot;id&quot;:&quot;6105286a-9ada-431f-9561-bb0d5be57872&quot;}}" title="UserProfile.Name">
            <a:extLst>
              <a:ext uri="{FF2B5EF4-FFF2-40B4-BE49-F238E27FC236}">
                <a16:creationId xmlns:a16="http://schemas.microsoft.com/office/drawing/2014/main" id="{2436B9E0-97E8-428C-B474-A1B8FBC4D037}"/>
              </a:ext>
            </a:extLst>
          </p:cNvPr>
          <p:cNvSpPr txBox="1"/>
          <p:nvPr userDrawn="1"/>
        </p:nvSpPr>
        <p:spPr>
          <a:xfrm>
            <a:off x="-2112912" y="6519991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800" dirty="0" err="1">
                <a:solidFill>
                  <a:schemeClr val="bg1"/>
                </a:solidFill>
              </a:rPr>
              <a:t>Signe Korsgaard Skriver</a:t>
            </a:r>
          </a:p>
        </p:txBody>
      </p:sp>
      <p:sp>
        <p:nvSpPr>
          <p:cNvPr id="23" name="text" descr="{&quot;templafy&quot;:{&quot;id&quot;:&quot;e15f287f-35ad-4e69-bb00-ef99f95d5c40&quot;}}" hidden="1" title="Form.Manuel_dato">
            <a:extLst>
              <a:ext uri="{FF2B5EF4-FFF2-40B4-BE49-F238E27FC236}">
                <a16:creationId xmlns:a16="http://schemas.microsoft.com/office/drawing/2014/main" id="{D852104B-31C3-45BB-B8A2-2EFD81BDA39E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565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66839" y="871200"/>
            <a:ext cx="10137775" cy="828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3" hasCustomPrompt="1"/>
          </p:nvPr>
        </p:nvSpPr>
        <p:spPr>
          <a:xfrm>
            <a:off x="1366840" y="1989139"/>
            <a:ext cx="4924425" cy="3498850"/>
          </a:xfrm>
        </p:spPr>
        <p:txBody>
          <a:bodyPr/>
          <a:lstStyle>
            <a:lvl1pPr marL="125997" indent="-125997">
              <a:defRPr sz="1800"/>
            </a:lvl1pPr>
            <a:lvl2pPr marL="449989" indent="-107997">
              <a:defRPr sz="1600"/>
            </a:lvl2pPr>
            <a:lvl3pPr marL="809980" indent="-107997">
              <a:defRPr sz="1400"/>
            </a:lvl3pPr>
            <a:lvl4pPr marL="1151971" indent="-89998">
              <a:defRPr sz="1200"/>
            </a:lvl4pPr>
            <a:lvl5pPr marL="1511962" indent="-89998">
              <a:defRPr sz="1000"/>
            </a:lvl5pPr>
            <a:lvl6pPr marL="1871953">
              <a:defRPr sz="1000"/>
            </a:lvl6pPr>
            <a:lvl7pPr marL="2231944">
              <a:defRPr sz="1000"/>
            </a:lvl7pPr>
            <a:lvl8pPr marL="2591935">
              <a:defRPr/>
            </a:lvl8pPr>
            <a:lvl9pPr marL="2951926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19" name="Pladsholder til indhold 6"/>
          <p:cNvSpPr>
            <a:spLocks noGrp="1"/>
          </p:cNvSpPr>
          <p:nvPr>
            <p:ph sz="quarter" idx="14" hasCustomPrompt="1"/>
          </p:nvPr>
        </p:nvSpPr>
        <p:spPr>
          <a:xfrm>
            <a:off x="6580188" y="1989139"/>
            <a:ext cx="4924424" cy="3500776"/>
          </a:xfrm>
        </p:spPr>
        <p:txBody>
          <a:bodyPr/>
          <a:lstStyle>
            <a:lvl1pPr marL="125997" indent="-125997">
              <a:defRPr sz="1800"/>
            </a:lvl1pPr>
            <a:lvl2pPr marL="449989" indent="-107997">
              <a:defRPr sz="1600"/>
            </a:lvl2pPr>
            <a:lvl3pPr marL="809980" indent="-107997">
              <a:defRPr sz="1400"/>
            </a:lvl3pPr>
            <a:lvl4pPr marL="1151971" indent="-89998">
              <a:defRPr sz="1200"/>
            </a:lvl4pPr>
            <a:lvl5pPr marL="1511962" indent="-89998">
              <a:defRPr sz="1000"/>
            </a:lvl5pPr>
            <a:lvl6pPr marL="1871953">
              <a:defRPr sz="1000"/>
            </a:lvl6pPr>
            <a:lvl7pPr marL="2231944">
              <a:defRPr sz="1000"/>
            </a:lvl7pPr>
            <a:lvl8pPr marL="2591935">
              <a:defRPr/>
            </a:lvl8pPr>
            <a:lvl9pPr marL="2951926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168D8D5A-0B9B-4749-A27C-B61865A9F46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Footer Placeholder 7" hidden="1">
            <a:extLst>
              <a:ext uri="{FF2B5EF4-FFF2-40B4-BE49-F238E27FC236}">
                <a16:creationId xmlns:a16="http://schemas.microsoft.com/office/drawing/2014/main" id="{BD7D929E-55A9-404B-AB63-7056C83E8F0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409F8F-FD32-4C43-B004-D50DBD62F8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text" descr="{&quot;templafy&quot;:{&quot;id&quot;:&quot;33af5a29-54e7-4392-9e37-dfbebabeeea2&quot;}}" title="UserProfile.Office.Virksomhed_{{DocumentLanguage}}">
            <a:extLst>
              <a:ext uri="{FF2B5EF4-FFF2-40B4-BE49-F238E27FC236}">
                <a16:creationId xmlns:a16="http://schemas.microsoft.com/office/drawing/2014/main" id="{378BF857-31E9-400F-B9EC-F6C9240631E1}"/>
              </a:ext>
            </a:extLst>
          </p:cNvPr>
          <p:cNvSpPr txBox="1"/>
          <p:nvPr userDrawn="1"/>
        </p:nvSpPr>
        <p:spPr>
          <a:xfrm>
            <a:off x="1366839" y="207098"/>
            <a:ext cx="5148263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Rigshospitalet</a:t>
            </a:r>
          </a:p>
        </p:txBody>
      </p:sp>
      <p:sp>
        <p:nvSpPr>
          <p:cNvPr id="11" name="text" descr="{&quot;templafy&quot;:{&quot;id&quot;:&quot;0081f496-cc45-4190-916a-40dc37d34fca&quot;}}" hidden="1" title="UserProfile.CenterFreeText">
            <a:extLst>
              <a:ext uri="{FF2B5EF4-FFF2-40B4-BE49-F238E27FC236}">
                <a16:creationId xmlns:a16="http://schemas.microsoft.com/office/drawing/2014/main" id="{77896589-C225-45A9-9215-F9AD1222BC9E}"/>
              </a:ext>
            </a:extLst>
          </p:cNvPr>
          <p:cNvSpPr txBox="1">
            <a:spLocks/>
          </p:cNvSpPr>
          <p:nvPr userDrawn="1"/>
        </p:nvSpPr>
        <p:spPr>
          <a:xfrm>
            <a:off x="1366839" y="417604"/>
            <a:ext cx="5148263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2" name="text" descr="{&quot;templafy&quot;:{&quot;id&quot;:&quot;3e9da2d2-bd81-4f1b-a064-ff907ab4c115&quot;}}" title="UserProfile.Centers.Center_{{DocumentLanguage}}">
            <a:extLst>
              <a:ext uri="{FF2B5EF4-FFF2-40B4-BE49-F238E27FC236}">
                <a16:creationId xmlns:a16="http://schemas.microsoft.com/office/drawing/2014/main" id="{070629F2-536E-43DB-A618-FC0BE464A8B6}"/>
              </a:ext>
            </a:extLst>
          </p:cNvPr>
          <p:cNvSpPr txBox="1">
            <a:spLocks/>
          </p:cNvSpPr>
          <p:nvPr userDrawn="1"/>
        </p:nvSpPr>
        <p:spPr>
          <a:xfrm>
            <a:off x="1366839" y="417582"/>
            <a:ext cx="5148263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Centre for Cancer and Organ Diseases</a:t>
            </a:r>
          </a:p>
        </p:txBody>
      </p:sp>
      <p:sp>
        <p:nvSpPr>
          <p:cNvPr id="13" name="text" descr="{&quot;templafy&quot;:{&quot;id&quot;:&quot;71ef1f6f-0a55-4595-8434-1b99878fb822&quot;}}" title="Form.PresentationTitle">
            <a:extLst>
              <a:ext uri="{FF2B5EF4-FFF2-40B4-BE49-F238E27FC236}">
                <a16:creationId xmlns:a16="http://schemas.microsoft.com/office/drawing/2014/main" id="{7A43BAE4-F51C-489D-91E6-EDE93BB05E1E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1329980033" name="image" descr="{&quot;templafy&quot;:{&quot;id&quot;:&quot;61dc7cdc-93c1-448f-b9b0-f4c91a8fb679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2040096787" name="image" descr="{&quot;templafy&quot;:{&quot;id&quot;:&quot;db682fe4-0611-4662-b5cf-3f8f1e2ca0c4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601266979" name="image" descr="{&quot;templafy&quot;:{&quot;id&quot;:&quot;aba36236-9223-40d4-90b2-64a606b7ec08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pic>
        <p:nvPicPr>
          <p:cNvPr id="1526647823" name="image" descr="{&quot;templafy&quot;:{&quot;id&quot;:&quot;118a35f7-35c4-4720-9ef0-667e3a47f3b5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6000" y="50400"/>
            <a:ext cx="4176000" cy="619200"/>
          </a:xfrm>
          <a:prstGeom prst="rect">
            <a:avLst/>
          </a:prstGeom>
        </p:spPr>
      </p:pic>
      <p:sp>
        <p:nvSpPr>
          <p:cNvPr id="26" name="text" descr="{&quot;templafy&quot;:{&quot;id&quot;:&quot;e95e961b-db66-4490-8b17-ce8cf13484d5&quot;}}" title="UserProfile.Name">
            <a:extLst>
              <a:ext uri="{FF2B5EF4-FFF2-40B4-BE49-F238E27FC236}">
                <a16:creationId xmlns:a16="http://schemas.microsoft.com/office/drawing/2014/main" id="{6B0C741D-8435-4AB2-B2D8-0B88BF717232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Signe Korsgaard Skriver</a:t>
            </a:r>
          </a:p>
        </p:txBody>
      </p:sp>
      <p:sp>
        <p:nvSpPr>
          <p:cNvPr id="27" name="text" descr="{&quot;templafy&quot;:{&quot;id&quot;:&quot;62324ee5-7c05-4e2b-9c31-41bd90dff493&quot;}}" hidden="1" title="Form.Manuel_dato">
            <a:extLst>
              <a:ext uri="{FF2B5EF4-FFF2-40B4-BE49-F238E27FC236}">
                <a16:creationId xmlns:a16="http://schemas.microsoft.com/office/drawing/2014/main" id="{6FE2C55A-F3A3-4C26-9E35-9687C243706A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773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66839" y="871200"/>
            <a:ext cx="10137775" cy="828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3" hasCustomPrompt="1"/>
          </p:nvPr>
        </p:nvSpPr>
        <p:spPr>
          <a:xfrm>
            <a:off x="1366840" y="1989139"/>
            <a:ext cx="4924425" cy="3498850"/>
          </a:xfrm>
        </p:spPr>
        <p:txBody>
          <a:bodyPr/>
          <a:lstStyle>
            <a:lvl1pPr marL="125997" indent="-125997">
              <a:defRPr sz="1800"/>
            </a:lvl1pPr>
            <a:lvl2pPr marL="449989" indent="-107997">
              <a:defRPr sz="1600"/>
            </a:lvl2pPr>
            <a:lvl3pPr marL="809980" indent="-107997">
              <a:defRPr sz="1400"/>
            </a:lvl3pPr>
            <a:lvl4pPr marL="1151971" indent="-89998">
              <a:defRPr sz="1200"/>
            </a:lvl4pPr>
            <a:lvl5pPr marL="1511962" indent="-89998">
              <a:defRPr sz="1000"/>
            </a:lvl5pPr>
            <a:lvl6pPr marL="1871953">
              <a:defRPr sz="1000"/>
            </a:lvl6pPr>
            <a:lvl7pPr marL="2231944">
              <a:defRPr sz="1000"/>
            </a:lvl7pPr>
            <a:lvl8pPr marL="2591935">
              <a:defRPr/>
            </a:lvl8pPr>
            <a:lvl9pPr marL="2951926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19" name="Pladsholder til indhold 6"/>
          <p:cNvSpPr>
            <a:spLocks noGrp="1"/>
          </p:cNvSpPr>
          <p:nvPr>
            <p:ph sz="quarter" idx="14" hasCustomPrompt="1"/>
          </p:nvPr>
        </p:nvSpPr>
        <p:spPr>
          <a:xfrm>
            <a:off x="6580188" y="1989139"/>
            <a:ext cx="4924424" cy="3500776"/>
          </a:xfrm>
        </p:spPr>
        <p:txBody>
          <a:bodyPr/>
          <a:lstStyle>
            <a:lvl1pPr marL="125997" indent="-125997">
              <a:defRPr sz="1800"/>
            </a:lvl1pPr>
            <a:lvl2pPr marL="449989" indent="-107997">
              <a:defRPr sz="1600"/>
            </a:lvl2pPr>
            <a:lvl3pPr marL="809980" indent="-107997">
              <a:defRPr sz="1400"/>
            </a:lvl3pPr>
            <a:lvl4pPr marL="1151971" indent="-89998">
              <a:defRPr sz="1200"/>
            </a:lvl4pPr>
            <a:lvl5pPr marL="1511962" indent="-89998">
              <a:defRPr sz="1000"/>
            </a:lvl5pPr>
            <a:lvl6pPr marL="1871953">
              <a:defRPr sz="1000"/>
            </a:lvl6pPr>
            <a:lvl7pPr marL="2231944">
              <a:defRPr sz="1000"/>
            </a:lvl7pPr>
            <a:lvl8pPr marL="2591935">
              <a:defRPr/>
            </a:lvl8pPr>
            <a:lvl9pPr marL="2951926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168D8D5A-0B9B-4749-A27C-B61865A9F46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Footer Placeholder 7" hidden="1">
            <a:extLst>
              <a:ext uri="{FF2B5EF4-FFF2-40B4-BE49-F238E27FC236}">
                <a16:creationId xmlns:a16="http://schemas.microsoft.com/office/drawing/2014/main" id="{BD7D929E-55A9-404B-AB63-7056C83E8F0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409F8F-FD32-4C43-B004-D50DBD62F8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text" descr="{&quot;templafy&quot;:{&quot;id&quot;:&quot;33af5a29-54e7-4392-9e37-dfbebabeeea2&quot;}}" title="UserProfile.Office.Virksomhed_{{DocumentLanguage}}">
            <a:extLst>
              <a:ext uri="{FF2B5EF4-FFF2-40B4-BE49-F238E27FC236}">
                <a16:creationId xmlns:a16="http://schemas.microsoft.com/office/drawing/2014/main" id="{378BF857-31E9-400F-B9EC-F6C9240631E1}"/>
              </a:ext>
            </a:extLst>
          </p:cNvPr>
          <p:cNvSpPr txBox="1"/>
          <p:nvPr userDrawn="1"/>
        </p:nvSpPr>
        <p:spPr>
          <a:xfrm>
            <a:off x="1366839" y="207098"/>
            <a:ext cx="5148263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Rigshospitalet</a:t>
            </a:r>
          </a:p>
        </p:txBody>
      </p:sp>
      <p:sp>
        <p:nvSpPr>
          <p:cNvPr id="11" name="text" descr="{&quot;templafy&quot;:{&quot;id&quot;:&quot;0081f496-cc45-4190-916a-40dc37d34fca&quot;}}" hidden="1" title="UserProfile.CenterFreeText">
            <a:extLst>
              <a:ext uri="{FF2B5EF4-FFF2-40B4-BE49-F238E27FC236}">
                <a16:creationId xmlns:a16="http://schemas.microsoft.com/office/drawing/2014/main" id="{77896589-C225-45A9-9215-F9AD1222BC9E}"/>
              </a:ext>
            </a:extLst>
          </p:cNvPr>
          <p:cNvSpPr txBox="1">
            <a:spLocks/>
          </p:cNvSpPr>
          <p:nvPr userDrawn="1"/>
        </p:nvSpPr>
        <p:spPr>
          <a:xfrm>
            <a:off x="1366839" y="417604"/>
            <a:ext cx="5148263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2" name="text" descr="{&quot;templafy&quot;:{&quot;id&quot;:&quot;3e9da2d2-bd81-4f1b-a064-ff907ab4c115&quot;}}" title="UserProfile.Centers.Center_{{DocumentLanguage}}">
            <a:extLst>
              <a:ext uri="{FF2B5EF4-FFF2-40B4-BE49-F238E27FC236}">
                <a16:creationId xmlns:a16="http://schemas.microsoft.com/office/drawing/2014/main" id="{070629F2-536E-43DB-A618-FC0BE464A8B6}"/>
              </a:ext>
            </a:extLst>
          </p:cNvPr>
          <p:cNvSpPr txBox="1">
            <a:spLocks/>
          </p:cNvSpPr>
          <p:nvPr userDrawn="1"/>
        </p:nvSpPr>
        <p:spPr>
          <a:xfrm>
            <a:off x="1366839" y="417582"/>
            <a:ext cx="5148263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Centre for Cancer and Organ Diseases</a:t>
            </a:r>
          </a:p>
        </p:txBody>
      </p:sp>
      <p:sp>
        <p:nvSpPr>
          <p:cNvPr id="13" name="text" descr="{&quot;templafy&quot;:{&quot;id&quot;:&quot;71ef1f6f-0a55-4595-8434-1b99878fb822&quot;}}" title="Form.PresentationTitle">
            <a:extLst>
              <a:ext uri="{FF2B5EF4-FFF2-40B4-BE49-F238E27FC236}">
                <a16:creationId xmlns:a16="http://schemas.microsoft.com/office/drawing/2014/main" id="{7A43BAE4-F51C-489D-91E6-EDE93BB05E1E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1329980033" name="image" descr="{&quot;templafy&quot;:{&quot;id&quot;:&quot;61dc7cdc-93c1-448f-b9b0-f4c91a8fb679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2040096787" name="image" descr="{&quot;templafy&quot;:{&quot;id&quot;:&quot;db682fe4-0611-4662-b5cf-3f8f1e2ca0c4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601266979" name="image" descr="{&quot;templafy&quot;:{&quot;id&quot;:&quot;aba36236-9223-40d4-90b2-64a606b7ec08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pic>
        <p:nvPicPr>
          <p:cNvPr id="1526647823" name="image" descr="{&quot;templafy&quot;:{&quot;id&quot;:&quot;118a35f7-35c4-4720-9ef0-667e3a47f3b5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6000" y="50400"/>
            <a:ext cx="4176000" cy="619200"/>
          </a:xfrm>
          <a:prstGeom prst="rect">
            <a:avLst/>
          </a:prstGeom>
        </p:spPr>
      </p:pic>
      <p:sp>
        <p:nvSpPr>
          <p:cNvPr id="26" name="text" descr="{&quot;templafy&quot;:{&quot;id&quot;:&quot;e95e961b-db66-4490-8b17-ce8cf13484d5&quot;}}" title="UserProfile.Name">
            <a:extLst>
              <a:ext uri="{FF2B5EF4-FFF2-40B4-BE49-F238E27FC236}">
                <a16:creationId xmlns:a16="http://schemas.microsoft.com/office/drawing/2014/main" id="{6B0C741D-8435-4AB2-B2D8-0B88BF717232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Signe Korsgaard Skriver</a:t>
            </a:r>
          </a:p>
        </p:txBody>
      </p:sp>
      <p:sp>
        <p:nvSpPr>
          <p:cNvPr id="27" name="text" descr="{&quot;templafy&quot;:{&quot;id&quot;:&quot;62324ee5-7c05-4e2b-9c31-41bd90dff493&quot;}}" hidden="1" title="Form.Manuel_dato">
            <a:extLst>
              <a:ext uri="{FF2B5EF4-FFF2-40B4-BE49-F238E27FC236}">
                <a16:creationId xmlns:a16="http://schemas.microsoft.com/office/drawing/2014/main" id="{6FE2C55A-F3A3-4C26-9E35-9687C243706A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9084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 fel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5" hasCustomPrompt="1"/>
          </p:nvPr>
        </p:nvSpPr>
        <p:spPr>
          <a:xfrm>
            <a:off x="1368001" y="4838167"/>
            <a:ext cx="10136615" cy="654587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 baseline="0"/>
            </a:lvl1pPr>
            <a:lvl2pPr>
              <a:defRPr sz="1800"/>
            </a:lvl2pPr>
            <a:lvl3pPr marL="323992">
              <a:defRPr sz="1600"/>
            </a:lvl3pPr>
            <a:lvl4pPr marL="539987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982" indent="-89998">
              <a:defRPr sz="1200"/>
            </a:lvl5pPr>
          </a:lstStyle>
          <a:p>
            <a:pPr lvl="0"/>
            <a:r>
              <a:rPr lang="da-DK" dirty="0"/>
              <a:t>Billedtekst 16pt i to eller max tre linjer</a:t>
            </a:r>
          </a:p>
        </p:txBody>
      </p:sp>
      <p:sp>
        <p:nvSpPr>
          <p:cNvPr id="8" name="Pladsholder til billede 2"/>
          <p:cNvSpPr>
            <a:spLocks noGrp="1"/>
          </p:cNvSpPr>
          <p:nvPr>
            <p:ph type="pic" sz="quarter" idx="16" hasCustomPrompt="1"/>
          </p:nvPr>
        </p:nvSpPr>
        <p:spPr>
          <a:xfrm>
            <a:off x="1368001" y="871204"/>
            <a:ext cx="10136615" cy="3831429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FD384858-CF75-4D90-99EB-C57934C0FD1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8A6BEA05-A108-48C1-B55F-9DCB7AF8DBD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AFCB0-3A09-4940-BE2D-7847FFF09D9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" descr="{&quot;templafy&quot;:{&quot;id&quot;:&quot;dbc302ff-2ba8-44c2-b8a0-86421221869d&quot;}}" title="UserProfile.Office.Virksomhed_{{DocumentLanguage}}">
            <a:extLst>
              <a:ext uri="{FF2B5EF4-FFF2-40B4-BE49-F238E27FC236}">
                <a16:creationId xmlns:a16="http://schemas.microsoft.com/office/drawing/2014/main" id="{F51367B4-CC7A-4489-8018-4AD5360FE837}"/>
              </a:ext>
            </a:extLst>
          </p:cNvPr>
          <p:cNvSpPr txBox="1"/>
          <p:nvPr userDrawn="1"/>
        </p:nvSpPr>
        <p:spPr>
          <a:xfrm>
            <a:off x="1366839" y="207098"/>
            <a:ext cx="5148263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Rigshospitalet</a:t>
            </a:r>
          </a:p>
        </p:txBody>
      </p:sp>
      <p:sp>
        <p:nvSpPr>
          <p:cNvPr id="10" name="text" descr="{&quot;templafy&quot;:{&quot;id&quot;:&quot;53e36f68-5908-43ac-986c-bb8dfe0267c6&quot;}}" hidden="1" title="UserProfile.CenterFreeText">
            <a:extLst>
              <a:ext uri="{FF2B5EF4-FFF2-40B4-BE49-F238E27FC236}">
                <a16:creationId xmlns:a16="http://schemas.microsoft.com/office/drawing/2014/main" id="{9481764F-DC1F-44F4-A637-F9AF39FDB626}"/>
              </a:ext>
            </a:extLst>
          </p:cNvPr>
          <p:cNvSpPr txBox="1">
            <a:spLocks/>
          </p:cNvSpPr>
          <p:nvPr userDrawn="1"/>
        </p:nvSpPr>
        <p:spPr>
          <a:xfrm>
            <a:off x="1366839" y="417604"/>
            <a:ext cx="5148263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2" name="text" descr="{&quot;templafy&quot;:{&quot;id&quot;:&quot;4a319d98-15f7-4e71-9f8a-571fe05f3d8d&quot;}}" title="UserProfile.Centers.Center_{{DocumentLanguage}}">
            <a:extLst>
              <a:ext uri="{FF2B5EF4-FFF2-40B4-BE49-F238E27FC236}">
                <a16:creationId xmlns:a16="http://schemas.microsoft.com/office/drawing/2014/main" id="{3DA6B91A-0D81-4188-8F91-5978B8F67F6B}"/>
              </a:ext>
            </a:extLst>
          </p:cNvPr>
          <p:cNvSpPr txBox="1">
            <a:spLocks/>
          </p:cNvSpPr>
          <p:nvPr userDrawn="1"/>
        </p:nvSpPr>
        <p:spPr>
          <a:xfrm>
            <a:off x="1366839" y="417582"/>
            <a:ext cx="5148263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Centre for Cancer and Organ Diseases</a:t>
            </a:r>
          </a:p>
        </p:txBody>
      </p:sp>
      <p:sp>
        <p:nvSpPr>
          <p:cNvPr id="13" name="text" descr="{&quot;templafy&quot;:{&quot;id&quot;:&quot;d73213c8-bb61-4b9e-a2cb-e6f4188242a6&quot;}}" title="Form.PresentationTitle">
            <a:extLst>
              <a:ext uri="{FF2B5EF4-FFF2-40B4-BE49-F238E27FC236}">
                <a16:creationId xmlns:a16="http://schemas.microsoft.com/office/drawing/2014/main" id="{4E693C6E-CD0D-4ADB-8EDC-FCDE08D6EA50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1152625658" name="image" descr="{&quot;templafy&quot;:{&quot;id&quot;:&quot;3f4387ad-df93-4cb6-a6fd-72596681f7bb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126632138" name="image" descr="{&quot;templafy&quot;:{&quot;id&quot;:&quot;06e7d381-6fb7-4b4d-9db3-21356f7e8f7c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20" name="Region">
            <a:extLst>
              <a:ext uri="{FF2B5EF4-FFF2-40B4-BE49-F238E27FC236}">
                <a16:creationId xmlns:a16="http://schemas.microsoft.com/office/drawing/2014/main" id="{20CBC785-56F5-48DD-9413-CEBA68A9FCF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4" y="5763982"/>
            <a:ext cx="116417" cy="594784"/>
          </a:xfrm>
          <a:prstGeom prst="rect">
            <a:avLst/>
          </a:prstGeom>
        </p:spPr>
      </p:pic>
      <p:pic>
        <p:nvPicPr>
          <p:cNvPr id="1287179031" name="image" descr="{&quot;templafy&quot;:{&quot;id&quot;:&quot;aefe98fa-c435-41f6-903c-b588b9981ea7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808538968" name="image" descr="{&quot;templafy&quot;:{&quot;id&quot;:&quot;6d4132f3-4487-4275-adf1-aef8c874fbb2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1714250894" name="image" descr="{&quot;templafy&quot;:{&quot;id&quot;:&quot;0f979aca-9188-4398-b5c8-cfee7d84ed33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pic>
        <p:nvPicPr>
          <p:cNvPr id="1796961700" name="image" descr="{&quot;templafy&quot;:{&quot;id&quot;:&quot;74b2e1d6-9b3c-4f40-998b-0da9d39303a0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6000" y="50400"/>
            <a:ext cx="4176000" cy="619200"/>
          </a:xfrm>
          <a:prstGeom prst="rect">
            <a:avLst/>
          </a:prstGeom>
        </p:spPr>
      </p:pic>
      <p:sp>
        <p:nvSpPr>
          <p:cNvPr id="25" name="text" descr="{&quot;templafy&quot;:{&quot;id&quot;:&quot;44b4b636-4018-462e-a743-9f5a5f96b80e&quot;}}" title="UserProfile.Name">
            <a:extLst>
              <a:ext uri="{FF2B5EF4-FFF2-40B4-BE49-F238E27FC236}">
                <a16:creationId xmlns:a16="http://schemas.microsoft.com/office/drawing/2014/main" id="{942EC712-B94B-4055-BE7D-8973BA96BC60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Signe Korsgaard Skriver</a:t>
            </a:r>
          </a:p>
        </p:txBody>
      </p:sp>
      <p:sp>
        <p:nvSpPr>
          <p:cNvPr id="26" name="text" descr="{&quot;templafy&quot;:{&quot;id&quot;:&quot;4896afed-3903-4636-a25e-58ea80269f39&quot;}}" hidden="1" title="Form.Manuel_dato">
            <a:extLst>
              <a:ext uri="{FF2B5EF4-FFF2-40B4-BE49-F238E27FC236}">
                <a16:creationId xmlns:a16="http://schemas.microsoft.com/office/drawing/2014/main" id="{3321C456-855E-4615-89FF-2FC48B182200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8630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 fe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5" hasCustomPrompt="1"/>
          </p:nvPr>
        </p:nvSpPr>
        <p:spPr>
          <a:xfrm>
            <a:off x="1367550" y="4838167"/>
            <a:ext cx="10137065" cy="654587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 baseline="0"/>
            </a:lvl1pPr>
            <a:lvl2pPr>
              <a:defRPr sz="1800"/>
            </a:lvl2pPr>
            <a:lvl3pPr marL="323992">
              <a:defRPr sz="1600"/>
            </a:lvl3pPr>
            <a:lvl4pPr marL="539987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982" indent="-89998">
              <a:defRPr sz="1200"/>
            </a:lvl5pPr>
          </a:lstStyle>
          <a:p>
            <a:pPr lvl="0"/>
            <a:r>
              <a:rPr lang="da-DK" dirty="0"/>
              <a:t>Billedtekst 16pt i to eller max tre linjer</a:t>
            </a:r>
          </a:p>
        </p:txBody>
      </p:sp>
      <p:sp>
        <p:nvSpPr>
          <p:cNvPr id="19" name="Pladsholder til indhold 2"/>
          <p:cNvSpPr>
            <a:spLocks noGrp="1"/>
          </p:cNvSpPr>
          <p:nvPr>
            <p:ph sz="quarter" idx="17" hasCustomPrompt="1"/>
          </p:nvPr>
        </p:nvSpPr>
        <p:spPr>
          <a:xfrm>
            <a:off x="1368001" y="871204"/>
            <a:ext cx="10136615" cy="3831675"/>
          </a:xfrm>
        </p:spPr>
        <p:txBody>
          <a:bodyPr/>
          <a:lstStyle>
            <a:lvl1pPr marL="269993" indent="-269993">
              <a:defRPr baseline="0"/>
            </a:lvl1pPr>
            <a:lvl2pPr marL="629984" indent="-269993">
              <a:defRPr/>
            </a:lvl2pPr>
            <a:lvl3pPr marL="935977" indent="-233994">
              <a:defRPr/>
            </a:lvl3pPr>
            <a:lvl4pPr marL="1295968" indent="-215995">
              <a:defRPr/>
            </a:lvl4pPr>
            <a:lvl5pPr marL="1655959" indent="-215995">
              <a:defRPr/>
            </a:lvl5pPr>
            <a:lvl6pPr marL="1997950" indent="-179996">
              <a:defRPr/>
            </a:lvl6pPr>
            <a:lvl7pPr marL="2357941" indent="-179996">
              <a:defRPr/>
            </a:lvl7pPr>
            <a:lvl8pPr marL="2717932" indent="-179996">
              <a:defRPr/>
            </a:lvl8pPr>
            <a:lvl9pPr marL="2717932" indent="-179996">
              <a:defRPr sz="1000"/>
            </a:lvl9pPr>
          </a:lstStyle>
          <a:p>
            <a:pPr lvl="0"/>
            <a:r>
              <a:rPr lang="da-DK" dirty="0"/>
              <a:t>Brødtekst 22pt skrives her, eller tabel og diagram indsættes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  <a:p>
            <a:pPr lvl="8"/>
            <a:endParaRPr lang="da-DK" dirty="0"/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1F378BB3-E053-49F9-9A7A-C0B10653107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A6C91655-88A1-4C0A-8A8C-9EA38197597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8066C8-4CB7-4D18-8A99-89833928783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ext" descr="{&quot;templafy&quot;:{&quot;id&quot;:&quot;4595c7b1-f312-4d29-958f-f51aea285e79&quot;}}" title="UserProfile.Office.Virksomhed_{{DocumentLanguage}}">
            <a:extLst>
              <a:ext uri="{FF2B5EF4-FFF2-40B4-BE49-F238E27FC236}">
                <a16:creationId xmlns:a16="http://schemas.microsoft.com/office/drawing/2014/main" id="{6146C491-F52C-4CC4-B68A-1B556B13EC12}"/>
              </a:ext>
            </a:extLst>
          </p:cNvPr>
          <p:cNvSpPr txBox="1"/>
          <p:nvPr userDrawn="1"/>
        </p:nvSpPr>
        <p:spPr>
          <a:xfrm>
            <a:off x="1366839" y="207098"/>
            <a:ext cx="5148263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Rigshospitalet</a:t>
            </a:r>
          </a:p>
        </p:txBody>
      </p:sp>
      <p:sp>
        <p:nvSpPr>
          <p:cNvPr id="9" name="text" descr="{&quot;templafy&quot;:{&quot;id&quot;:&quot;47d32271-b005-4d2c-aaef-fbfc18277d87&quot;}}" hidden="1" title="UserProfile.CenterFreeText">
            <a:extLst>
              <a:ext uri="{FF2B5EF4-FFF2-40B4-BE49-F238E27FC236}">
                <a16:creationId xmlns:a16="http://schemas.microsoft.com/office/drawing/2014/main" id="{EFE9D610-3E2D-4336-BFED-06307C757B93}"/>
              </a:ext>
            </a:extLst>
          </p:cNvPr>
          <p:cNvSpPr txBox="1">
            <a:spLocks/>
          </p:cNvSpPr>
          <p:nvPr userDrawn="1"/>
        </p:nvSpPr>
        <p:spPr>
          <a:xfrm>
            <a:off x="1366839" y="417604"/>
            <a:ext cx="5148263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0" name="text" descr="{&quot;templafy&quot;:{&quot;id&quot;:&quot;bfb7b415-8762-4d74-9596-1e7f6eeef6de&quot;}}" title="UserProfile.Centers.Center_{{DocumentLanguage}}">
            <a:extLst>
              <a:ext uri="{FF2B5EF4-FFF2-40B4-BE49-F238E27FC236}">
                <a16:creationId xmlns:a16="http://schemas.microsoft.com/office/drawing/2014/main" id="{7CDCCB15-F3B6-4E12-8F8C-26477B502FF5}"/>
              </a:ext>
            </a:extLst>
          </p:cNvPr>
          <p:cNvSpPr txBox="1">
            <a:spLocks/>
          </p:cNvSpPr>
          <p:nvPr userDrawn="1"/>
        </p:nvSpPr>
        <p:spPr>
          <a:xfrm>
            <a:off x="1366839" y="417582"/>
            <a:ext cx="5148263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Centre for Cancer and Organ Diseases</a:t>
            </a:r>
          </a:p>
        </p:txBody>
      </p:sp>
      <p:sp>
        <p:nvSpPr>
          <p:cNvPr id="12" name="text" descr="{&quot;templafy&quot;:{&quot;id&quot;:&quot;d76078c2-f7bc-477d-a7d2-6df566c7f2f3&quot;}}" title="Form.PresentationTitle">
            <a:extLst>
              <a:ext uri="{FF2B5EF4-FFF2-40B4-BE49-F238E27FC236}">
                <a16:creationId xmlns:a16="http://schemas.microsoft.com/office/drawing/2014/main" id="{65CA55F8-E335-4AC4-9CBD-C2ED54C997CA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491313057" name="image" descr="{&quot;templafy&quot;:{&quot;id&quot;:&quot;b4122156-c8fe-4924-a311-ffeaecd3a216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52561909" name="image" descr="{&quot;templafy&quot;:{&quot;id&quot;:&quot;53fc1c55-56cc-40a1-a98e-5a885105acaf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20" name="Region">
            <a:extLst>
              <a:ext uri="{FF2B5EF4-FFF2-40B4-BE49-F238E27FC236}">
                <a16:creationId xmlns:a16="http://schemas.microsoft.com/office/drawing/2014/main" id="{CE54899A-3EBE-4219-AFB1-9E08B2D8EC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4" y="5763982"/>
            <a:ext cx="116417" cy="594784"/>
          </a:xfrm>
          <a:prstGeom prst="rect">
            <a:avLst/>
          </a:prstGeom>
        </p:spPr>
      </p:pic>
      <p:pic>
        <p:nvPicPr>
          <p:cNvPr id="12659199" name="image" descr="{&quot;templafy&quot;:{&quot;id&quot;:&quot;1949a893-e75f-4283-b479-5a75762aa29c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165872379" name="image" descr="{&quot;templafy&quot;:{&quot;id&quot;:&quot;81b9dd8f-57ab-4bad-bbd5-54292077cc45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1942748174" name="image" descr="{&quot;templafy&quot;:{&quot;id&quot;:&quot;cf10c756-e31e-48ce-a33c-5dc54d482ebe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pic>
        <p:nvPicPr>
          <p:cNvPr id="1163534692" name="image" descr="{&quot;templafy&quot;:{&quot;id&quot;:&quot;a3a3aad8-fee7-4681-8b83-5c83fa3fc8d8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6000" y="50400"/>
            <a:ext cx="4176000" cy="619200"/>
          </a:xfrm>
          <a:prstGeom prst="rect">
            <a:avLst/>
          </a:prstGeom>
        </p:spPr>
      </p:pic>
      <p:sp>
        <p:nvSpPr>
          <p:cNvPr id="25" name="text" descr="{&quot;templafy&quot;:{&quot;id&quot;:&quot;49ee124c-aa7a-46a1-8577-11ab30c9eb2e&quot;}}" title="UserProfile.Name">
            <a:extLst>
              <a:ext uri="{FF2B5EF4-FFF2-40B4-BE49-F238E27FC236}">
                <a16:creationId xmlns:a16="http://schemas.microsoft.com/office/drawing/2014/main" id="{29196FA7-035F-42A9-9CB1-B3531C1BCAD4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Signe Korsgaard Skriver</a:t>
            </a:r>
          </a:p>
        </p:txBody>
      </p:sp>
      <p:sp>
        <p:nvSpPr>
          <p:cNvPr id="26" name="text" descr="{&quot;templafy&quot;:{&quot;id&quot;:&quot;1ba52423-62b4-4f32-a66b-2df446f7ee3d&quot;}}" hidden="1" title="Form.Manuel_dato">
            <a:extLst>
              <a:ext uri="{FF2B5EF4-FFF2-40B4-BE49-F238E27FC236}">
                <a16:creationId xmlns:a16="http://schemas.microsoft.com/office/drawing/2014/main" id="{BDFC733C-32E6-4B9B-9AFE-2B046104CDBE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9902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fe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5" hasCustomPrompt="1"/>
          </p:nvPr>
        </p:nvSpPr>
        <p:spPr>
          <a:xfrm>
            <a:off x="1368000" y="4985496"/>
            <a:ext cx="4923265" cy="499321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400" baseline="0"/>
            </a:lvl1pPr>
            <a:lvl2pPr>
              <a:defRPr sz="1800"/>
            </a:lvl2pPr>
            <a:lvl3pPr marL="323992">
              <a:defRPr sz="1600"/>
            </a:lvl3pPr>
            <a:lvl4pPr marL="539987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982" indent="-89998">
              <a:defRPr sz="1200"/>
            </a:lvl5pPr>
          </a:lstStyle>
          <a:p>
            <a:pPr lvl="0"/>
            <a:r>
              <a:rPr lang="da-DK" dirty="0"/>
              <a:t>Billedtekst 14pt i to eller max tre linjer</a:t>
            </a:r>
          </a:p>
        </p:txBody>
      </p:sp>
      <p:sp>
        <p:nvSpPr>
          <p:cNvPr id="25" name="Pladsholder til billede 2"/>
          <p:cNvSpPr>
            <a:spLocks noGrp="1"/>
          </p:cNvSpPr>
          <p:nvPr>
            <p:ph type="pic" sz="quarter" idx="16" hasCustomPrompt="1"/>
          </p:nvPr>
        </p:nvSpPr>
        <p:spPr>
          <a:xfrm>
            <a:off x="1367999" y="871201"/>
            <a:ext cx="4923264" cy="3984624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12" name="Pladsholder til tekst 3"/>
          <p:cNvSpPr>
            <a:spLocks noGrp="1"/>
          </p:cNvSpPr>
          <p:nvPr>
            <p:ph type="body" sz="quarter" idx="19" hasCustomPrompt="1"/>
          </p:nvPr>
        </p:nvSpPr>
        <p:spPr>
          <a:xfrm>
            <a:off x="6580189" y="4985496"/>
            <a:ext cx="4920915" cy="499321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400" baseline="0"/>
            </a:lvl1pPr>
            <a:lvl2pPr>
              <a:defRPr sz="1800"/>
            </a:lvl2pPr>
            <a:lvl3pPr marL="323992">
              <a:defRPr sz="1600"/>
            </a:lvl3pPr>
            <a:lvl4pPr marL="539987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982" indent="-89998">
              <a:defRPr sz="1200"/>
            </a:lvl5pPr>
          </a:lstStyle>
          <a:p>
            <a:pPr lvl="0"/>
            <a:r>
              <a:rPr lang="da-DK" dirty="0"/>
              <a:t>Billedtekst 14pt i to eller max tre linjer</a:t>
            </a:r>
          </a:p>
        </p:txBody>
      </p:sp>
      <p:sp>
        <p:nvSpPr>
          <p:cNvPr id="17" name="Pladsholder til indhold 4"/>
          <p:cNvSpPr>
            <a:spLocks noGrp="1"/>
          </p:cNvSpPr>
          <p:nvPr>
            <p:ph sz="quarter" idx="14" hasCustomPrompt="1"/>
          </p:nvPr>
        </p:nvSpPr>
        <p:spPr>
          <a:xfrm>
            <a:off x="6580190" y="871204"/>
            <a:ext cx="4924425" cy="3988723"/>
          </a:xfrm>
        </p:spPr>
        <p:txBody>
          <a:bodyPr/>
          <a:lstStyle>
            <a:lvl1pPr marL="125997" indent="-125997">
              <a:defRPr sz="1800"/>
            </a:lvl1pPr>
            <a:lvl2pPr marL="449989" indent="-107997">
              <a:defRPr sz="1600"/>
            </a:lvl2pPr>
            <a:lvl3pPr marL="809980" indent="-107997">
              <a:defRPr sz="1400"/>
            </a:lvl3pPr>
            <a:lvl4pPr marL="1151971" indent="-89998">
              <a:defRPr sz="1200"/>
            </a:lvl4pPr>
            <a:lvl5pPr marL="1511962" indent="-89998">
              <a:defRPr sz="1000"/>
            </a:lvl5pPr>
            <a:lvl6pPr marL="1871953">
              <a:defRPr sz="1000"/>
            </a:lvl6pPr>
            <a:lvl7pPr marL="2231944">
              <a:defRPr sz="1000"/>
            </a:lvl7pPr>
            <a:lvl8pPr marL="2591935">
              <a:defRPr/>
            </a:lvl8pPr>
            <a:lvl9pPr marL="2951926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EE849DBD-7C04-447A-8265-A094C811DA4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63D307C9-5829-4405-8C46-DB8A846A188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E74E9D-EC97-4196-B393-DE76FB0123F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" descr="{&quot;templafy&quot;:{&quot;id&quot;:&quot;10e6ed73-763f-40f4-8492-8df6f1113b24&quot;}}" title="UserProfile.Office.Virksomhed_{{DocumentLanguage}}">
            <a:extLst>
              <a:ext uri="{FF2B5EF4-FFF2-40B4-BE49-F238E27FC236}">
                <a16:creationId xmlns:a16="http://schemas.microsoft.com/office/drawing/2014/main" id="{FC6B8FFA-421A-4AC8-AB7A-A20E7560050C}"/>
              </a:ext>
            </a:extLst>
          </p:cNvPr>
          <p:cNvSpPr txBox="1"/>
          <p:nvPr userDrawn="1"/>
        </p:nvSpPr>
        <p:spPr>
          <a:xfrm>
            <a:off x="1366839" y="207098"/>
            <a:ext cx="5148263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Rigshospitalet</a:t>
            </a:r>
          </a:p>
        </p:txBody>
      </p:sp>
      <p:sp>
        <p:nvSpPr>
          <p:cNvPr id="10" name="text" descr="{&quot;templafy&quot;:{&quot;id&quot;:&quot;f7f3dc83-8c0d-421d-9c9f-061bbaed6f15&quot;}}" hidden="1" title="UserProfile.CenterFreeText">
            <a:extLst>
              <a:ext uri="{FF2B5EF4-FFF2-40B4-BE49-F238E27FC236}">
                <a16:creationId xmlns:a16="http://schemas.microsoft.com/office/drawing/2014/main" id="{36C974BD-9E8A-4E8C-828F-626EDB0F399E}"/>
              </a:ext>
            </a:extLst>
          </p:cNvPr>
          <p:cNvSpPr txBox="1">
            <a:spLocks/>
          </p:cNvSpPr>
          <p:nvPr userDrawn="1"/>
        </p:nvSpPr>
        <p:spPr>
          <a:xfrm>
            <a:off x="1366839" y="417604"/>
            <a:ext cx="5148263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3" name="text" descr="{&quot;templafy&quot;:{&quot;id&quot;:&quot;2fef96e6-4e16-4930-bff5-1af3e405ea2c&quot;}}" title="UserProfile.Centers.Center_{{DocumentLanguage}}">
            <a:extLst>
              <a:ext uri="{FF2B5EF4-FFF2-40B4-BE49-F238E27FC236}">
                <a16:creationId xmlns:a16="http://schemas.microsoft.com/office/drawing/2014/main" id="{DC579ACE-EC3D-4174-A22C-37EF28460B7F}"/>
              </a:ext>
            </a:extLst>
          </p:cNvPr>
          <p:cNvSpPr txBox="1">
            <a:spLocks/>
          </p:cNvSpPr>
          <p:nvPr userDrawn="1"/>
        </p:nvSpPr>
        <p:spPr>
          <a:xfrm>
            <a:off x="1366839" y="417582"/>
            <a:ext cx="5148263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Centre for Cancer and Organ Diseases</a:t>
            </a:r>
          </a:p>
        </p:txBody>
      </p:sp>
      <p:sp>
        <p:nvSpPr>
          <p:cNvPr id="14" name="text" descr="{&quot;templafy&quot;:{&quot;id&quot;:&quot;0c129043-3da6-4c73-95c3-4378cdeff8be&quot;}}" title="Form.PresentationTitle">
            <a:extLst>
              <a:ext uri="{FF2B5EF4-FFF2-40B4-BE49-F238E27FC236}">
                <a16:creationId xmlns:a16="http://schemas.microsoft.com/office/drawing/2014/main" id="{8C45D06A-4D72-4EDC-8F4A-F34DEE5AFB1C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599914894" name="image" descr="{&quot;templafy&quot;:{&quot;id&quot;:&quot;5c34b734-ca58-4cf7-ae3a-ebe97b8cbb15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1844667341" name="image" descr="{&quot;templafy&quot;:{&quot;id&quot;:&quot;d65007c0-9852-4876-b084-a7cabd3a8060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22" name="Region">
            <a:extLst>
              <a:ext uri="{FF2B5EF4-FFF2-40B4-BE49-F238E27FC236}">
                <a16:creationId xmlns:a16="http://schemas.microsoft.com/office/drawing/2014/main" id="{523A8909-067C-42CA-BE8D-2D94EDF3F0B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4" y="5763982"/>
            <a:ext cx="116417" cy="594784"/>
          </a:xfrm>
          <a:prstGeom prst="rect">
            <a:avLst/>
          </a:prstGeom>
        </p:spPr>
      </p:pic>
      <p:pic>
        <p:nvPicPr>
          <p:cNvPr id="351472175" name="image" descr="{&quot;templafy&quot;:{&quot;id&quot;:&quot;6d323c9f-efc9-4941-9f9c-57a8be358b8e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1115637462" name="image" descr="{&quot;templafy&quot;:{&quot;id&quot;:&quot;87813e3c-0adf-47f6-a845-13adf5c8d293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1434847830" name="image" descr="{&quot;templafy&quot;:{&quot;id&quot;:&quot;d0a9197d-1fb6-47fb-abbf-2a74571a5c6a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pic>
        <p:nvPicPr>
          <p:cNvPr id="574501144" name="image" descr="{&quot;templafy&quot;:{&quot;id&quot;:&quot;7ad2b810-08b6-4635-aef6-6a70e533ef71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6000" y="50400"/>
            <a:ext cx="4176000" cy="619200"/>
          </a:xfrm>
          <a:prstGeom prst="rect">
            <a:avLst/>
          </a:prstGeom>
        </p:spPr>
      </p:pic>
      <p:sp>
        <p:nvSpPr>
          <p:cNvPr id="28" name="text" descr="{&quot;templafy&quot;:{&quot;id&quot;:&quot;06c6d2eb-8314-446f-9520-102f25d7a793&quot;}}" title="UserProfile.Name">
            <a:extLst>
              <a:ext uri="{FF2B5EF4-FFF2-40B4-BE49-F238E27FC236}">
                <a16:creationId xmlns:a16="http://schemas.microsoft.com/office/drawing/2014/main" id="{E83158B3-18FC-4F56-BE63-E6A9907D7100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Signe Korsgaard Skriver</a:t>
            </a:r>
          </a:p>
        </p:txBody>
      </p:sp>
      <p:sp>
        <p:nvSpPr>
          <p:cNvPr id="29" name="text" descr="{&quot;templafy&quot;:{&quot;id&quot;:&quot;523e293b-f20f-4bf9-ab39-25f1d1ef7d65&quot;}}" hidden="1" title="Form.Manuel_dato">
            <a:extLst>
              <a:ext uri="{FF2B5EF4-FFF2-40B4-BE49-F238E27FC236}">
                <a16:creationId xmlns:a16="http://schemas.microsoft.com/office/drawing/2014/main" id="{009D0DCA-018C-405E-8A6E-31A87DC91244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9020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lt &amp; tekst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68000" y="871200"/>
            <a:ext cx="10136613" cy="828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27" name="Pladsholder til tekst 1"/>
          <p:cNvSpPr>
            <a:spLocks noGrp="1"/>
          </p:cNvSpPr>
          <p:nvPr>
            <p:ph type="body" sz="quarter" idx="15" hasCustomPrompt="1"/>
          </p:nvPr>
        </p:nvSpPr>
        <p:spPr>
          <a:xfrm>
            <a:off x="1366839" y="4986001"/>
            <a:ext cx="4927440" cy="498812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400" baseline="0"/>
            </a:lvl1pPr>
            <a:lvl2pPr>
              <a:defRPr sz="1800"/>
            </a:lvl2pPr>
            <a:lvl3pPr marL="323992">
              <a:defRPr sz="1600"/>
            </a:lvl3pPr>
            <a:lvl4pPr marL="539987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982" indent="-89998">
              <a:defRPr sz="1200"/>
            </a:lvl5pPr>
          </a:lstStyle>
          <a:p>
            <a:pPr lvl="0"/>
            <a:r>
              <a:rPr lang="da-DK" dirty="0"/>
              <a:t>Billedtekst 14pt i to eller max tre linjer</a:t>
            </a:r>
          </a:p>
        </p:txBody>
      </p:sp>
      <p:sp>
        <p:nvSpPr>
          <p:cNvPr id="28" name="Pladsholder til billede 2"/>
          <p:cNvSpPr>
            <a:spLocks noGrp="1"/>
          </p:cNvSpPr>
          <p:nvPr>
            <p:ph type="pic" sz="quarter" idx="17" hasCustomPrompt="1"/>
          </p:nvPr>
        </p:nvSpPr>
        <p:spPr>
          <a:xfrm>
            <a:off x="1367999" y="1976399"/>
            <a:ext cx="4923264" cy="2880000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24" name="Pladsholder til indhold 3"/>
          <p:cNvSpPr>
            <a:spLocks noGrp="1"/>
          </p:cNvSpPr>
          <p:nvPr>
            <p:ph sz="quarter" idx="14" hasCustomPrompt="1"/>
          </p:nvPr>
        </p:nvSpPr>
        <p:spPr>
          <a:xfrm>
            <a:off x="6580188" y="1989139"/>
            <a:ext cx="4924424" cy="3495674"/>
          </a:xfrm>
        </p:spPr>
        <p:txBody>
          <a:bodyPr/>
          <a:lstStyle>
            <a:lvl1pPr marL="125997" indent="-125997">
              <a:defRPr sz="1800"/>
            </a:lvl1pPr>
            <a:lvl2pPr marL="449989" indent="-107997">
              <a:defRPr sz="1600"/>
            </a:lvl2pPr>
            <a:lvl3pPr marL="809980" indent="-107997">
              <a:defRPr sz="1400"/>
            </a:lvl3pPr>
            <a:lvl4pPr marL="1151971" indent="-89998">
              <a:defRPr sz="1200"/>
            </a:lvl4pPr>
            <a:lvl5pPr marL="1511962" indent="-89998">
              <a:defRPr sz="1000"/>
            </a:lvl5pPr>
            <a:lvl6pPr marL="1871953">
              <a:defRPr sz="1000"/>
            </a:lvl6pPr>
            <a:lvl7pPr marL="2231944">
              <a:defRPr sz="1000"/>
            </a:lvl7pPr>
            <a:lvl8pPr marL="2591935">
              <a:defRPr/>
            </a:lvl8pPr>
            <a:lvl9pPr marL="2951926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EA25F8AF-2D8A-4335-943D-F40DE9A0596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96A8B04C-CD21-4171-B523-6B578AF9030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CB07D04-A4E5-4C68-B128-D96553C75EA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" descr="{&quot;templafy&quot;:{&quot;id&quot;:&quot;b95df2bb-95cd-4e11-b836-dda64bb2d875&quot;}}" title="UserProfile.Office.Virksomhed_{{DocumentLanguage}}">
            <a:extLst>
              <a:ext uri="{FF2B5EF4-FFF2-40B4-BE49-F238E27FC236}">
                <a16:creationId xmlns:a16="http://schemas.microsoft.com/office/drawing/2014/main" id="{329EFC6E-917D-4A17-B097-E6F6742EEAD6}"/>
              </a:ext>
            </a:extLst>
          </p:cNvPr>
          <p:cNvSpPr txBox="1"/>
          <p:nvPr userDrawn="1"/>
        </p:nvSpPr>
        <p:spPr>
          <a:xfrm>
            <a:off x="1366839" y="207098"/>
            <a:ext cx="5148263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Rigshospitalet</a:t>
            </a:r>
          </a:p>
        </p:txBody>
      </p:sp>
      <p:sp>
        <p:nvSpPr>
          <p:cNvPr id="10" name="text" descr="{&quot;templafy&quot;:{&quot;id&quot;:&quot;a0abc263-d5d3-4394-82a6-c7593dd6ec74&quot;}}" hidden="1" title="UserProfile.CenterFreeText">
            <a:extLst>
              <a:ext uri="{FF2B5EF4-FFF2-40B4-BE49-F238E27FC236}">
                <a16:creationId xmlns:a16="http://schemas.microsoft.com/office/drawing/2014/main" id="{FE869C55-5188-4178-A8BB-0A2C0434C454}"/>
              </a:ext>
            </a:extLst>
          </p:cNvPr>
          <p:cNvSpPr txBox="1">
            <a:spLocks/>
          </p:cNvSpPr>
          <p:nvPr userDrawn="1"/>
        </p:nvSpPr>
        <p:spPr>
          <a:xfrm>
            <a:off x="1366839" y="417604"/>
            <a:ext cx="5148263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1" name="text" descr="{&quot;templafy&quot;:{&quot;id&quot;:&quot;e940e6a9-1b31-486d-a530-7237a4efa46d&quot;}}" title="UserProfile.Centers.Center_{{DocumentLanguage}}">
            <a:extLst>
              <a:ext uri="{FF2B5EF4-FFF2-40B4-BE49-F238E27FC236}">
                <a16:creationId xmlns:a16="http://schemas.microsoft.com/office/drawing/2014/main" id="{ECE61B8B-930B-4465-924D-E6545149900F}"/>
              </a:ext>
            </a:extLst>
          </p:cNvPr>
          <p:cNvSpPr txBox="1">
            <a:spLocks/>
          </p:cNvSpPr>
          <p:nvPr userDrawn="1"/>
        </p:nvSpPr>
        <p:spPr>
          <a:xfrm>
            <a:off x="1366839" y="417582"/>
            <a:ext cx="5148263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Centre for Cancer and Organ Diseases</a:t>
            </a:r>
          </a:p>
        </p:txBody>
      </p:sp>
      <p:sp>
        <p:nvSpPr>
          <p:cNvPr id="12" name="text" descr="{&quot;templafy&quot;:{&quot;id&quot;:&quot;7eaf7f34-f874-4365-9164-9d5057e8afa2&quot;}}" title="Form.PresentationTitle">
            <a:extLst>
              <a:ext uri="{FF2B5EF4-FFF2-40B4-BE49-F238E27FC236}">
                <a16:creationId xmlns:a16="http://schemas.microsoft.com/office/drawing/2014/main" id="{8A1B75FB-DD2D-46ED-8B80-10EEA78740CF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1745238082" name="image" descr="{&quot;templafy&quot;:{&quot;id&quot;:&quot;15921dba-8ceb-4dcd-a2ec-dec49a98fa0c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742761628" name="image" descr="{&quot;templafy&quot;:{&quot;id&quot;:&quot;0795b564-9520-4895-9e2c-6a50f756ab1d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19" name="Region">
            <a:extLst>
              <a:ext uri="{FF2B5EF4-FFF2-40B4-BE49-F238E27FC236}">
                <a16:creationId xmlns:a16="http://schemas.microsoft.com/office/drawing/2014/main" id="{22692D97-D942-4B10-9245-2FD246EB481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4" y="5763982"/>
            <a:ext cx="116417" cy="594784"/>
          </a:xfrm>
          <a:prstGeom prst="rect">
            <a:avLst/>
          </a:prstGeom>
        </p:spPr>
      </p:pic>
      <p:pic>
        <p:nvPicPr>
          <p:cNvPr id="847212289" name="image" descr="{&quot;templafy&quot;:{&quot;id&quot;:&quot;dd81a2c0-b399-4a5a-9a2b-b8b6658f62ee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566023369" name="image" descr="{&quot;templafy&quot;:{&quot;id&quot;:&quot;cb853859-00bb-40b2-9a25-3db5f54ba019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556646042" name="image" descr="{&quot;templafy&quot;:{&quot;id&quot;:&quot;1bed0aa6-eea6-4354-8178-6b31174212d8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pic>
        <p:nvPicPr>
          <p:cNvPr id="240505226" name="image" descr="{&quot;templafy&quot;:{&quot;id&quot;:&quot;76aafc83-053d-4e48-b99f-1409c377aec9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6000" y="50400"/>
            <a:ext cx="4176000" cy="619200"/>
          </a:xfrm>
          <a:prstGeom prst="rect">
            <a:avLst/>
          </a:prstGeom>
        </p:spPr>
      </p:pic>
      <p:sp>
        <p:nvSpPr>
          <p:cNvPr id="25" name="text" descr="{&quot;templafy&quot;:{&quot;id&quot;:&quot;3d62c9e3-0943-44fc-93f4-ebd935ea3447&quot;}}" title="UserProfile.Name">
            <a:extLst>
              <a:ext uri="{FF2B5EF4-FFF2-40B4-BE49-F238E27FC236}">
                <a16:creationId xmlns:a16="http://schemas.microsoft.com/office/drawing/2014/main" id="{CF1E95FC-C105-4F7E-90D3-FA724261E690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Signe Korsgaard Skriver</a:t>
            </a:r>
          </a:p>
        </p:txBody>
      </p:sp>
      <p:sp>
        <p:nvSpPr>
          <p:cNvPr id="26" name="text" descr="{&quot;templafy&quot;:{&quot;id&quot;:&quot;5b109b4b-2825-4049-8952-1a1f0884559d&quot;}}" hidden="1" title="Form.Manuel_dato">
            <a:extLst>
              <a:ext uri="{FF2B5EF4-FFF2-40B4-BE49-F238E27FC236}">
                <a16:creationId xmlns:a16="http://schemas.microsoft.com/office/drawing/2014/main" id="{B0C5DB91-4FD4-4324-A299-170D5079785E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9286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billede og 2/3 tekst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F414A781-E1EA-496D-8900-B19CC30039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  <a:endParaRPr lang="en-GB" dirty="0"/>
          </a:p>
        </p:txBody>
      </p:sp>
      <p:sp>
        <p:nvSpPr>
          <p:cNvPr id="25" name="Pladsholder til billede 2"/>
          <p:cNvSpPr>
            <a:spLocks noGrp="1"/>
          </p:cNvSpPr>
          <p:nvPr>
            <p:ph type="pic" sz="quarter" idx="16" hasCustomPrompt="1"/>
          </p:nvPr>
        </p:nvSpPr>
        <p:spPr>
          <a:xfrm>
            <a:off x="1368002" y="1974852"/>
            <a:ext cx="3503865" cy="3509963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17" name="Pladsholder til indhold 4"/>
          <p:cNvSpPr>
            <a:spLocks noGrp="1"/>
          </p:cNvSpPr>
          <p:nvPr>
            <p:ph sz="quarter" idx="14" hasCustomPrompt="1"/>
          </p:nvPr>
        </p:nvSpPr>
        <p:spPr>
          <a:xfrm>
            <a:off x="5148000" y="1989139"/>
            <a:ext cx="6356613" cy="3495675"/>
          </a:xfrm>
        </p:spPr>
        <p:txBody>
          <a:bodyPr/>
          <a:lstStyle>
            <a:lvl1pPr marL="125997" indent="-125997">
              <a:defRPr sz="1800"/>
            </a:lvl1pPr>
            <a:lvl2pPr marL="449989" indent="-107997">
              <a:defRPr sz="1600"/>
            </a:lvl2pPr>
            <a:lvl3pPr marL="809980" indent="-107997">
              <a:defRPr sz="1400"/>
            </a:lvl3pPr>
            <a:lvl4pPr marL="1151971" indent="-89998">
              <a:defRPr sz="1200"/>
            </a:lvl4pPr>
            <a:lvl5pPr marL="1511962" indent="-89998">
              <a:defRPr sz="1000"/>
            </a:lvl5pPr>
            <a:lvl6pPr marL="1871953">
              <a:defRPr sz="1000"/>
            </a:lvl6pPr>
            <a:lvl7pPr marL="2231944">
              <a:defRPr sz="1000"/>
            </a:lvl7pPr>
            <a:lvl8pPr marL="2591935">
              <a:defRPr/>
            </a:lvl8pPr>
            <a:lvl9pPr marL="2951926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C2AF5AB9-1CB1-496F-9EC0-8AEA03F4AD6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920C77BC-0619-4B83-AE63-F3B07DBCC2C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3C6D3D0-36E3-4258-918C-894C1CE2B9D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" descr="{&quot;templafy&quot;:{&quot;id&quot;:&quot;8429d9e7-f8ab-4594-876a-d05047153ce8&quot;}}" title="UserProfile.Office.Virksomhed_{{DocumentLanguage}}">
            <a:extLst>
              <a:ext uri="{FF2B5EF4-FFF2-40B4-BE49-F238E27FC236}">
                <a16:creationId xmlns:a16="http://schemas.microsoft.com/office/drawing/2014/main" id="{094D48D1-3A36-4256-98E2-3E09E16F9613}"/>
              </a:ext>
            </a:extLst>
          </p:cNvPr>
          <p:cNvSpPr txBox="1"/>
          <p:nvPr userDrawn="1"/>
        </p:nvSpPr>
        <p:spPr>
          <a:xfrm>
            <a:off x="1366839" y="207098"/>
            <a:ext cx="5148263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Rigshospitalet</a:t>
            </a:r>
          </a:p>
        </p:txBody>
      </p:sp>
      <p:sp>
        <p:nvSpPr>
          <p:cNvPr id="10" name="text" descr="{&quot;templafy&quot;:{&quot;id&quot;:&quot;21593e91-050b-4db2-a41b-b0ee5b0bb8f4&quot;}}" hidden="1" title="UserProfile.CenterFreeText">
            <a:extLst>
              <a:ext uri="{FF2B5EF4-FFF2-40B4-BE49-F238E27FC236}">
                <a16:creationId xmlns:a16="http://schemas.microsoft.com/office/drawing/2014/main" id="{4A81FBCC-2D00-40FA-A91D-C1C678FFE578}"/>
              </a:ext>
            </a:extLst>
          </p:cNvPr>
          <p:cNvSpPr txBox="1">
            <a:spLocks/>
          </p:cNvSpPr>
          <p:nvPr userDrawn="1"/>
        </p:nvSpPr>
        <p:spPr>
          <a:xfrm>
            <a:off x="1366839" y="417604"/>
            <a:ext cx="5148263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1" name="text" descr="{&quot;templafy&quot;:{&quot;id&quot;:&quot;378f5bc0-ec3e-40c7-aed1-0a972c411b56&quot;}}" title="UserProfile.Centers.Center_{{DocumentLanguage}}">
            <a:extLst>
              <a:ext uri="{FF2B5EF4-FFF2-40B4-BE49-F238E27FC236}">
                <a16:creationId xmlns:a16="http://schemas.microsoft.com/office/drawing/2014/main" id="{A4EBEBF1-96B2-4FD9-9A1F-0DC4B6399BDD}"/>
              </a:ext>
            </a:extLst>
          </p:cNvPr>
          <p:cNvSpPr txBox="1">
            <a:spLocks/>
          </p:cNvSpPr>
          <p:nvPr userDrawn="1"/>
        </p:nvSpPr>
        <p:spPr>
          <a:xfrm>
            <a:off x="1366839" y="417582"/>
            <a:ext cx="5148263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Centre for Cancer and Organ Diseases</a:t>
            </a:r>
          </a:p>
        </p:txBody>
      </p:sp>
      <p:sp>
        <p:nvSpPr>
          <p:cNvPr id="12" name="text" descr="{&quot;templafy&quot;:{&quot;id&quot;:&quot;d80f967b-3c25-467d-b415-677c3ce6a7a2&quot;}}" title="Form.PresentationTitle">
            <a:extLst>
              <a:ext uri="{FF2B5EF4-FFF2-40B4-BE49-F238E27FC236}">
                <a16:creationId xmlns:a16="http://schemas.microsoft.com/office/drawing/2014/main" id="{27955C15-87DF-44D3-BB7F-46DF20BDC193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894918990" name="image" descr="{&quot;templafy&quot;:{&quot;id&quot;:&quot;643853c9-9fa4-415a-800b-953c52b24db7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67567675" name="image" descr="{&quot;templafy&quot;:{&quot;id&quot;:&quot;f8af76fa-3f74-41e8-8849-2a58b909a3e3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20" name="Region">
            <a:extLst>
              <a:ext uri="{FF2B5EF4-FFF2-40B4-BE49-F238E27FC236}">
                <a16:creationId xmlns:a16="http://schemas.microsoft.com/office/drawing/2014/main" id="{3FF75CF8-876B-4249-86E6-24AEDF5729A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4" y="5763982"/>
            <a:ext cx="116417" cy="594784"/>
          </a:xfrm>
          <a:prstGeom prst="rect">
            <a:avLst/>
          </a:prstGeom>
        </p:spPr>
      </p:pic>
      <p:pic>
        <p:nvPicPr>
          <p:cNvPr id="1028652923" name="image" descr="{&quot;templafy&quot;:{&quot;id&quot;:&quot;972d7002-1712-4400-b70c-2354a2db77d3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1985296910" name="image" descr="{&quot;templafy&quot;:{&quot;id&quot;:&quot;8859ea4f-b838-415c-a8f7-9a20bc41c81c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1057456264" name="image" descr="{&quot;templafy&quot;:{&quot;id&quot;:&quot;dfda3476-3c2a-44a1-9efe-ad585b17488a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pic>
        <p:nvPicPr>
          <p:cNvPr id="1478789297" name="image" descr="{&quot;templafy&quot;:{&quot;id&quot;:&quot;a55eade7-2540-4c9e-a207-305965d00e2a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6000" y="50400"/>
            <a:ext cx="4176000" cy="619200"/>
          </a:xfrm>
          <a:prstGeom prst="rect">
            <a:avLst/>
          </a:prstGeom>
        </p:spPr>
      </p:pic>
      <p:sp>
        <p:nvSpPr>
          <p:cNvPr id="26" name="text" descr="{&quot;templafy&quot;:{&quot;id&quot;:&quot;72b2f1d0-d40d-46ce-bbc3-1ca7cf038cee&quot;}}" title="UserProfile.Name">
            <a:extLst>
              <a:ext uri="{FF2B5EF4-FFF2-40B4-BE49-F238E27FC236}">
                <a16:creationId xmlns:a16="http://schemas.microsoft.com/office/drawing/2014/main" id="{91271CC7-CBC0-4401-960C-8A2FB37DB8CF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Signe Korsgaard Skriver</a:t>
            </a:r>
          </a:p>
        </p:txBody>
      </p:sp>
      <p:sp>
        <p:nvSpPr>
          <p:cNvPr id="27" name="text" descr="{&quot;templafy&quot;:{&quot;id&quot;:&quot;69cb07f5-86a3-488b-834c-66d18a014de0&quot;}}" hidden="1" title="Form.Manuel_dato">
            <a:extLst>
              <a:ext uri="{FF2B5EF4-FFF2-40B4-BE49-F238E27FC236}">
                <a16:creationId xmlns:a16="http://schemas.microsoft.com/office/drawing/2014/main" id="{EF71415C-C868-4AF0-9233-D343B0457C65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5445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kstfelt og 1/3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F414A781-E1EA-496D-8900-B19CC30039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6837" y="872078"/>
            <a:ext cx="10137776" cy="82691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  <a:endParaRPr lang="en-GB" dirty="0"/>
          </a:p>
        </p:txBody>
      </p:sp>
      <p:sp>
        <p:nvSpPr>
          <p:cNvPr id="17" name="Pladsholder til indhold 4"/>
          <p:cNvSpPr>
            <a:spLocks noGrp="1"/>
          </p:cNvSpPr>
          <p:nvPr>
            <p:ph sz="quarter" idx="14" hasCustomPrompt="1"/>
          </p:nvPr>
        </p:nvSpPr>
        <p:spPr>
          <a:xfrm>
            <a:off x="1362639" y="1989139"/>
            <a:ext cx="6356613" cy="3495675"/>
          </a:xfrm>
        </p:spPr>
        <p:txBody>
          <a:bodyPr/>
          <a:lstStyle>
            <a:lvl1pPr marL="125997" indent="-125997">
              <a:defRPr sz="1800"/>
            </a:lvl1pPr>
            <a:lvl2pPr marL="449989" indent="-107997">
              <a:defRPr sz="1600"/>
            </a:lvl2pPr>
            <a:lvl3pPr marL="809980" indent="-107997">
              <a:defRPr sz="1400"/>
            </a:lvl3pPr>
            <a:lvl4pPr marL="1151971" indent="-89998">
              <a:defRPr sz="1200"/>
            </a:lvl4pPr>
            <a:lvl5pPr marL="1511962" indent="-89998">
              <a:defRPr sz="1000"/>
            </a:lvl5pPr>
            <a:lvl6pPr marL="1871953">
              <a:defRPr sz="1000"/>
            </a:lvl6pPr>
            <a:lvl7pPr marL="2231944">
              <a:defRPr sz="1000"/>
            </a:lvl7pPr>
            <a:lvl8pPr marL="2591935">
              <a:defRPr/>
            </a:lvl8pPr>
            <a:lvl9pPr marL="2951926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25" name="Pladsholder til billede 2"/>
          <p:cNvSpPr>
            <a:spLocks noGrp="1"/>
          </p:cNvSpPr>
          <p:nvPr>
            <p:ph type="pic" sz="quarter" idx="16" hasCustomPrompt="1"/>
          </p:nvPr>
        </p:nvSpPr>
        <p:spPr>
          <a:xfrm>
            <a:off x="8000750" y="1974852"/>
            <a:ext cx="3503865" cy="3509963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C9C0B2A7-3DFE-4CC8-8BE3-61DAC66F5EC8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514F3406-1C02-480E-802F-F1D258D79D7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2963BFD-3A41-4FEB-A354-A722F818746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text" descr="{&quot;templafy&quot;:{&quot;id&quot;:&quot;b9a953bd-6a49-45b6-8cfb-8dbc9e1d803a&quot;}}" title="UserProfile.Office.Virksomhed_{{DocumentLanguage}}">
            <a:extLst>
              <a:ext uri="{FF2B5EF4-FFF2-40B4-BE49-F238E27FC236}">
                <a16:creationId xmlns:a16="http://schemas.microsoft.com/office/drawing/2014/main" id="{A9AA1974-621E-41C6-B8A0-AB3BFE46445E}"/>
              </a:ext>
            </a:extLst>
          </p:cNvPr>
          <p:cNvSpPr txBox="1"/>
          <p:nvPr userDrawn="1"/>
        </p:nvSpPr>
        <p:spPr>
          <a:xfrm>
            <a:off x="1366839" y="207098"/>
            <a:ext cx="5148263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Rigshospitalet</a:t>
            </a:r>
          </a:p>
        </p:txBody>
      </p:sp>
      <p:sp>
        <p:nvSpPr>
          <p:cNvPr id="15" name="text" descr="{&quot;templafy&quot;:{&quot;id&quot;:&quot;569587ed-93d6-4a57-813d-182263afb341&quot;}}" hidden="1" title="UserProfile.CenterFreeText">
            <a:extLst>
              <a:ext uri="{FF2B5EF4-FFF2-40B4-BE49-F238E27FC236}">
                <a16:creationId xmlns:a16="http://schemas.microsoft.com/office/drawing/2014/main" id="{226DD646-CDFB-498F-AD59-3799A441C707}"/>
              </a:ext>
            </a:extLst>
          </p:cNvPr>
          <p:cNvSpPr txBox="1">
            <a:spLocks/>
          </p:cNvSpPr>
          <p:nvPr userDrawn="1"/>
        </p:nvSpPr>
        <p:spPr>
          <a:xfrm>
            <a:off x="1366839" y="417604"/>
            <a:ext cx="5148263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6" name="text" descr="{&quot;templafy&quot;:{&quot;id&quot;:&quot;1af2daa3-ed5d-43e9-bd8e-0c07cb3f9d6d&quot;}}" title="UserProfile.Centers.Center_{{DocumentLanguage}}">
            <a:extLst>
              <a:ext uri="{FF2B5EF4-FFF2-40B4-BE49-F238E27FC236}">
                <a16:creationId xmlns:a16="http://schemas.microsoft.com/office/drawing/2014/main" id="{55FBE99C-ABCF-43A8-91A8-908FE2CE9FC9}"/>
              </a:ext>
            </a:extLst>
          </p:cNvPr>
          <p:cNvSpPr txBox="1">
            <a:spLocks/>
          </p:cNvSpPr>
          <p:nvPr userDrawn="1"/>
        </p:nvSpPr>
        <p:spPr>
          <a:xfrm>
            <a:off x="1366839" y="417582"/>
            <a:ext cx="5148263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Centre for Cancer and Organ Diseases</a:t>
            </a:r>
          </a:p>
        </p:txBody>
      </p:sp>
      <p:sp>
        <p:nvSpPr>
          <p:cNvPr id="18" name="text" descr="{&quot;templafy&quot;:{&quot;id&quot;:&quot;1dc7025b-568f-44ed-b563-54ef30deb475&quot;}}" title="Form.PresentationTitle">
            <a:extLst>
              <a:ext uri="{FF2B5EF4-FFF2-40B4-BE49-F238E27FC236}">
                <a16:creationId xmlns:a16="http://schemas.microsoft.com/office/drawing/2014/main" id="{844659C8-9E78-4147-A1B5-86DCA238C0DB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370440407" name="image" descr="{&quot;templafy&quot;:{&quot;id&quot;:&quot;fed94988-bc7e-4b0a-8714-68f8ef9eedbd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646962538" name="image" descr="{&quot;templafy&quot;:{&quot;id&quot;:&quot;ccb4103d-c96c-4375-acba-0672342aba3f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26" name="Region">
            <a:extLst>
              <a:ext uri="{FF2B5EF4-FFF2-40B4-BE49-F238E27FC236}">
                <a16:creationId xmlns:a16="http://schemas.microsoft.com/office/drawing/2014/main" id="{24C82E6E-6877-4E15-AFED-98065C94C16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4" y="5763982"/>
            <a:ext cx="116417" cy="594784"/>
          </a:xfrm>
          <a:prstGeom prst="rect">
            <a:avLst/>
          </a:prstGeom>
        </p:spPr>
      </p:pic>
      <p:pic>
        <p:nvPicPr>
          <p:cNvPr id="1109014869" name="image" descr="{&quot;templafy&quot;:{&quot;id&quot;:&quot;74f0694d-2fca-42dd-97d7-9ea35c95dd9d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312750045" name="image" descr="{&quot;templafy&quot;:{&quot;id&quot;:&quot;6f3e3510-7be4-4dcd-ab1d-14ad8496b03d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422697075" name="image" descr="{&quot;templafy&quot;:{&quot;id&quot;:&quot;fe552e0a-7767-4766-9366-065ac381229e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pic>
        <p:nvPicPr>
          <p:cNvPr id="142846734" name="image" descr="{&quot;templafy&quot;:{&quot;id&quot;:&quot;a3071101-c2aa-4ccf-88cd-1f6f4b75206e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6000" y="50400"/>
            <a:ext cx="4176000" cy="619200"/>
          </a:xfrm>
          <a:prstGeom prst="rect">
            <a:avLst/>
          </a:prstGeom>
        </p:spPr>
      </p:pic>
      <p:sp>
        <p:nvSpPr>
          <p:cNvPr id="20" name="text" descr="{&quot;templafy&quot;:{&quot;id&quot;:&quot;74c7b960-87c1-4ab1-877a-0a6628b0c44b&quot;}}" title="UserProfile.Name">
            <a:extLst>
              <a:ext uri="{FF2B5EF4-FFF2-40B4-BE49-F238E27FC236}">
                <a16:creationId xmlns:a16="http://schemas.microsoft.com/office/drawing/2014/main" id="{555E8161-E3E7-4EB8-85AB-CA766020B231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Signe Korsgaard Skriver</a:t>
            </a:r>
          </a:p>
        </p:txBody>
      </p:sp>
      <p:sp>
        <p:nvSpPr>
          <p:cNvPr id="21" name="text" descr="{&quot;templafy&quot;:{&quot;id&quot;:&quot;88dcd220-325c-4a9b-b398-88cf65fa1dbd&quot;}}" hidden="1" title="Form.Manuel_dato">
            <a:extLst>
              <a:ext uri="{FF2B5EF4-FFF2-40B4-BE49-F238E27FC236}">
                <a16:creationId xmlns:a16="http://schemas.microsoft.com/office/drawing/2014/main" id="{BC3CDEBC-4D98-43C9-A1ED-05AB4D332A6F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2997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vid dæk boks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800" dirty="0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6FD4C43F-4081-4BC5-87EE-BACD7BEA5FCB}"/>
              </a:ext>
            </a:extLst>
          </p:cNvPr>
          <p:cNvSpPr/>
          <p:nvPr userDrawn="1"/>
        </p:nvSpPr>
        <p:spPr>
          <a:xfrm>
            <a:off x="0" y="3"/>
            <a:ext cx="683568" cy="20381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pic>
        <p:nvPicPr>
          <p:cNvPr id="317913542" name="image" descr="{&quot;templafy&quot;:{&quot;id&quot;:&quot;ab4f3291-9a86-4028-b70f-697f987f29f6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7600"/>
            <a:ext cx="684000" cy="4820400"/>
          </a:xfrm>
          <a:prstGeom prst="rect">
            <a:avLst/>
          </a:prstGeom>
        </p:spPr>
      </p:pic>
      <p:pic>
        <p:nvPicPr>
          <p:cNvPr id="1739234620" name="image" descr="{&quot;templafy&quot;:{&quot;id&quot;:&quot;ce223e13-5116-442e-9625-128022e785ea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84000"/>
            <a:ext cx="687600" cy="687600"/>
          </a:xfrm>
          <a:prstGeom prst="rect">
            <a:avLst/>
          </a:prstGeom>
        </p:spPr>
      </p:pic>
      <p:pic>
        <p:nvPicPr>
          <p:cNvPr id="25" name="Region">
            <a:extLst>
              <a:ext uri="{FF2B5EF4-FFF2-40B4-BE49-F238E27FC236}">
                <a16:creationId xmlns:a16="http://schemas.microsoft.com/office/drawing/2014/main" id="{53844F14-517A-4B48-AF56-A237DD5C57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4" y="1629407"/>
            <a:ext cx="116417" cy="594784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1366839" y="2328867"/>
            <a:ext cx="10137775" cy="3155951"/>
          </a:xfrm>
        </p:spPr>
        <p:txBody>
          <a:bodyPr anchor="t" anchorCtr="0"/>
          <a:lstStyle>
            <a:lvl1pPr>
              <a:defRPr sz="37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Overskrift 38pt skrives her</a:t>
            </a:r>
            <a:br>
              <a:rPr lang="da-DK" dirty="0"/>
            </a:br>
            <a:r>
              <a:rPr lang="da-DK" dirty="0"/>
              <a:t>i to eller flere linjer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49DD8573-7CBB-4652-800A-962EBE3F4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37273E1E-FA5D-4987-9D9D-4AC13F5E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A501F5-EB62-40C6-A824-362A150E2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AB5548-7253-48D6-B95B-F3D312A72220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1896425655" name="image" descr="{&quot;templafy&quot;:{&quot;id&quot;:&quot;c7bf01c3-9b44-497d-9946-fe8eed665c8c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sp>
        <p:nvSpPr>
          <p:cNvPr id="16" name="text" descr="{&quot;templafy&quot;:{&quot;id&quot;:&quot;450f100c-2dd6-4192-b954-88e9c6dbb9bd&quot;}}" title="UserProfile.Office.Virksomhed_{{DocumentLanguage}}">
            <a:extLst>
              <a:ext uri="{FF2B5EF4-FFF2-40B4-BE49-F238E27FC236}">
                <a16:creationId xmlns:a16="http://schemas.microsoft.com/office/drawing/2014/main" id="{FEADB208-04FC-4883-BFF3-8853B2AEB238}"/>
              </a:ext>
            </a:extLst>
          </p:cNvPr>
          <p:cNvSpPr txBox="1"/>
          <p:nvPr userDrawn="1"/>
        </p:nvSpPr>
        <p:spPr>
          <a:xfrm>
            <a:off x="1366839" y="207098"/>
            <a:ext cx="5148263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chemeClr val="tx1"/>
                </a:solidFill>
              </a:rPr>
              <a:t>Rigshospitalet</a:t>
            </a:r>
          </a:p>
        </p:txBody>
      </p:sp>
      <p:sp>
        <p:nvSpPr>
          <p:cNvPr id="17" name="text" descr="{&quot;templafy&quot;:{&quot;id&quot;:&quot;af48fec4-5300-4e51-8191-c09562c30b53&quot;}}" hidden="1" title="UserProfile.CenterFreeText">
            <a:extLst>
              <a:ext uri="{FF2B5EF4-FFF2-40B4-BE49-F238E27FC236}">
                <a16:creationId xmlns:a16="http://schemas.microsoft.com/office/drawing/2014/main" id="{453BA509-AEA3-42BA-BFA2-2D8120882C40}"/>
              </a:ext>
            </a:extLst>
          </p:cNvPr>
          <p:cNvSpPr txBox="1">
            <a:spLocks/>
          </p:cNvSpPr>
          <p:nvPr userDrawn="1"/>
        </p:nvSpPr>
        <p:spPr>
          <a:xfrm>
            <a:off x="1366839" y="417604"/>
            <a:ext cx="5148263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rgbClr val="B3B3B3"/>
              </a:solidFill>
            </a:endParaRPr>
          </a:p>
        </p:txBody>
      </p:sp>
      <p:sp>
        <p:nvSpPr>
          <p:cNvPr id="19" name="text" descr="{&quot;templafy&quot;:{&quot;id&quot;:&quot;1c231d4a-c924-43ac-ba82-002a061e86b3&quot;}}" title="UserProfile.Centers.Center_{{DocumentLanguage}}">
            <a:extLst>
              <a:ext uri="{FF2B5EF4-FFF2-40B4-BE49-F238E27FC236}">
                <a16:creationId xmlns:a16="http://schemas.microsoft.com/office/drawing/2014/main" id="{54DF22DF-2E32-46BB-9E30-FD81DB7AE5E3}"/>
              </a:ext>
            </a:extLst>
          </p:cNvPr>
          <p:cNvSpPr txBox="1">
            <a:spLocks/>
          </p:cNvSpPr>
          <p:nvPr userDrawn="1"/>
        </p:nvSpPr>
        <p:spPr>
          <a:xfrm>
            <a:off x="1366839" y="417582"/>
            <a:ext cx="5148263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Centre for Cancer and Organ Diseases</a:t>
            </a:r>
          </a:p>
        </p:txBody>
      </p:sp>
      <p:sp>
        <p:nvSpPr>
          <p:cNvPr id="22" name="text" descr="{&quot;templafy&quot;:{&quot;id&quot;:&quot;c800418b-fcaa-4ecb-a53e-d55d476836be&quot;}}" title="Form.PresentationTitle">
            <a:extLst>
              <a:ext uri="{FF2B5EF4-FFF2-40B4-BE49-F238E27FC236}">
                <a16:creationId xmlns:a16="http://schemas.microsoft.com/office/drawing/2014/main" id="{31DBF82D-AED9-4C75-AB26-9B39D93076D8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tx1"/>
              </a:solidFill>
            </a:endParaRPr>
          </a:p>
        </p:txBody>
      </p:sp>
      <p:pic>
        <p:nvPicPr>
          <p:cNvPr id="1475048971" name="image" descr="{&quot;templafy&quot;:{&quot;id&quot;:&quot;fd71fba1-0a2d-4948-a7fd-9ca9d84f2538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695532450" name="image" descr="{&quot;templafy&quot;:{&quot;id&quot;:&quot;1e8089cd-acaa-4cfa-9aec-2adf17b9426c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pic>
        <p:nvPicPr>
          <p:cNvPr id="1706079943" name="image" descr="{&quot;templafy&quot;:{&quot;id&quot;:&quot;4c01cc17-1d32-4d2b-9d8e-7e8c8980db1c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6000" y="50400"/>
            <a:ext cx="4176000" cy="619200"/>
          </a:xfrm>
          <a:prstGeom prst="rect">
            <a:avLst/>
          </a:prstGeom>
        </p:spPr>
      </p:pic>
      <p:sp>
        <p:nvSpPr>
          <p:cNvPr id="29" name="text" descr="{&quot;templafy&quot;:{&quot;id&quot;:&quot;edc714f1-06e5-4bda-b8bf-c4813baf9137&quot;}}" title="UserProfile.Name">
            <a:extLst>
              <a:ext uri="{FF2B5EF4-FFF2-40B4-BE49-F238E27FC236}">
                <a16:creationId xmlns:a16="http://schemas.microsoft.com/office/drawing/2014/main" id="{ED054364-705A-41F4-AFC5-8A7293874A86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tx1"/>
                </a:solidFill>
              </a:rPr>
              <a:t>Signe Korsgaard Skriver</a:t>
            </a:r>
          </a:p>
        </p:txBody>
      </p:sp>
      <p:sp>
        <p:nvSpPr>
          <p:cNvPr id="30" name="text" descr="{&quot;templafy&quot;:{&quot;id&quot;:&quot;2f91267b-765e-4c96-b312-fba705bec98f&quot;}}" hidden="1" title="Form.Manuel_dato">
            <a:extLst>
              <a:ext uri="{FF2B5EF4-FFF2-40B4-BE49-F238E27FC236}">
                <a16:creationId xmlns:a16="http://schemas.microsoft.com/office/drawing/2014/main" id="{824D26E6-65DD-4D4A-90AB-8D1335ED0F78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2903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1ADD90D0-F6A3-4F85-A196-6E7F39CAA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84A09467-3A38-402F-9ED6-D89FA586B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ADB719-CE50-4868-A2BA-4256CC1D4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638684405" name="image" descr="{&quot;templafy&quot;:{&quot;id&quot;:&quot;209facd7-4086-41dc-ba59-8461d8ede372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1264189924" name="image" descr="{&quot;templafy&quot;:{&quot;id&quot;:&quot;b5463f2a-65ea-41e4-bd4d-718052cd8b46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10" name="Region">
            <a:extLst>
              <a:ext uri="{FF2B5EF4-FFF2-40B4-BE49-F238E27FC236}">
                <a16:creationId xmlns:a16="http://schemas.microsoft.com/office/drawing/2014/main" id="{F7978959-2DB0-44DD-987A-82DCD344ED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4" y="5763982"/>
            <a:ext cx="116417" cy="594784"/>
          </a:xfrm>
          <a:prstGeom prst="rect">
            <a:avLst/>
          </a:prstGeom>
        </p:spPr>
      </p:pic>
      <p:sp>
        <p:nvSpPr>
          <p:cNvPr id="11" name="text" descr="{&quot;templafy&quot;:{&quot;id&quot;:&quot;8f87b274-7dcb-4643-ac99-d8da082c1531&quot;}}" title="UserProfile.Office.Virksomhed_{{DocumentLanguage}}">
            <a:extLst>
              <a:ext uri="{FF2B5EF4-FFF2-40B4-BE49-F238E27FC236}">
                <a16:creationId xmlns:a16="http://schemas.microsoft.com/office/drawing/2014/main" id="{B4D4DF00-AF3E-4DC7-ABCD-B4BE3CF93D63}"/>
              </a:ext>
            </a:extLst>
          </p:cNvPr>
          <p:cNvSpPr txBox="1"/>
          <p:nvPr userDrawn="1"/>
        </p:nvSpPr>
        <p:spPr>
          <a:xfrm>
            <a:off x="1366839" y="207098"/>
            <a:ext cx="5148263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Rigshospitalet</a:t>
            </a:r>
          </a:p>
        </p:txBody>
      </p:sp>
      <p:sp>
        <p:nvSpPr>
          <p:cNvPr id="12" name="text" descr="{&quot;templafy&quot;:{&quot;id&quot;:&quot;fabd47f2-5143-42bb-abea-f84f6bad6cdb&quot;}}" hidden="1" title="UserProfile.CenterFreeText">
            <a:extLst>
              <a:ext uri="{FF2B5EF4-FFF2-40B4-BE49-F238E27FC236}">
                <a16:creationId xmlns:a16="http://schemas.microsoft.com/office/drawing/2014/main" id="{F46AE864-C9BA-42F1-BDB3-A7972E5A9F46}"/>
              </a:ext>
            </a:extLst>
          </p:cNvPr>
          <p:cNvSpPr txBox="1">
            <a:spLocks/>
          </p:cNvSpPr>
          <p:nvPr userDrawn="1"/>
        </p:nvSpPr>
        <p:spPr>
          <a:xfrm>
            <a:off x="1366839" y="417604"/>
            <a:ext cx="5148263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3" name="text" descr="{&quot;templafy&quot;:{&quot;id&quot;:&quot;958ffc60-576e-4970-90b7-ba5d00ee60d4&quot;}}" title="UserProfile.Centers.Center_{{DocumentLanguage}}">
            <a:extLst>
              <a:ext uri="{FF2B5EF4-FFF2-40B4-BE49-F238E27FC236}">
                <a16:creationId xmlns:a16="http://schemas.microsoft.com/office/drawing/2014/main" id="{69118E20-973C-46A3-AAC4-295762DCC1E1}"/>
              </a:ext>
            </a:extLst>
          </p:cNvPr>
          <p:cNvSpPr txBox="1">
            <a:spLocks/>
          </p:cNvSpPr>
          <p:nvPr userDrawn="1"/>
        </p:nvSpPr>
        <p:spPr>
          <a:xfrm>
            <a:off x="1366839" y="417582"/>
            <a:ext cx="5148263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Centre for Cancer and Organ Diseases</a:t>
            </a:r>
          </a:p>
        </p:txBody>
      </p:sp>
      <p:sp>
        <p:nvSpPr>
          <p:cNvPr id="14" name="text" descr="{&quot;templafy&quot;:{&quot;id&quot;:&quot;e9036a51-79c3-4f19-bd74-5a9b68829819&quot;}}" title="Form.PresentationTitle">
            <a:extLst>
              <a:ext uri="{FF2B5EF4-FFF2-40B4-BE49-F238E27FC236}">
                <a16:creationId xmlns:a16="http://schemas.microsoft.com/office/drawing/2014/main" id="{C47B8F7A-A89D-4C0E-9C22-3FFB44C7AD50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1991933719" name="image" descr="{&quot;templafy&quot;:{&quot;id&quot;:&quot;31653f5c-fe08-4e08-92fe-e506da36edb3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796291483" name="image" descr="{&quot;templafy&quot;:{&quot;id&quot;:&quot;8b1d662e-aed2-41dc-be4d-e1329752f76d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2092312387" name="image" descr="{&quot;templafy&quot;:{&quot;id&quot;:&quot;af081626-b4bd-4ee9-b3bf-0985de3477a7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pic>
        <p:nvPicPr>
          <p:cNvPr id="1670911779" name="image" descr="{&quot;templafy&quot;:{&quot;id&quot;:&quot;5a3b6141-ad9e-4e77-8de6-b0ae6c67ac8d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6000" y="50400"/>
            <a:ext cx="4176000" cy="619200"/>
          </a:xfrm>
          <a:prstGeom prst="rect">
            <a:avLst/>
          </a:prstGeom>
        </p:spPr>
      </p:pic>
      <p:sp>
        <p:nvSpPr>
          <p:cNvPr id="17" name="text" descr="{&quot;templafy&quot;:{&quot;id&quot;:&quot;88a9a247-5d37-4f4f-a7dd-0fdfe3bea7b3&quot;}}" title="UserProfile.Name">
            <a:extLst>
              <a:ext uri="{FF2B5EF4-FFF2-40B4-BE49-F238E27FC236}">
                <a16:creationId xmlns:a16="http://schemas.microsoft.com/office/drawing/2014/main" id="{3D127054-B0BA-42D5-B9B5-3029C95093B7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Signe Korsgaard Skriver</a:t>
            </a:r>
          </a:p>
        </p:txBody>
      </p:sp>
      <p:sp>
        <p:nvSpPr>
          <p:cNvPr id="18" name="text" descr="{&quot;templafy&quot;:{&quot;id&quot;:&quot;d6e4f85a-201f-430c-ade0-e27f55c1c329&quot;}}" hidden="1" title="Form.Manuel_dato">
            <a:extLst>
              <a:ext uri="{FF2B5EF4-FFF2-40B4-BE49-F238E27FC236}">
                <a16:creationId xmlns:a16="http://schemas.microsoft.com/office/drawing/2014/main" id="{135BC48F-12FB-4B9D-AF58-8793099603C0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4328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3" y="0"/>
            <a:ext cx="121914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AB805BE9-6F51-4341-9FCD-D36438E5A89E}"/>
              </a:ext>
            </a:extLst>
          </p:cNvPr>
          <p:cNvSpPr/>
          <p:nvPr userDrawn="1"/>
        </p:nvSpPr>
        <p:spPr>
          <a:xfrm>
            <a:off x="11514880" y="1"/>
            <a:ext cx="68356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pic>
        <p:nvPicPr>
          <p:cNvPr id="998434713" name="image" descr="{&quot;templafy&quot;:{&quot;id&quot;:&quot;0a9eebfa-1317-4fd4-96b8-01287f39729e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66839" y="1016737"/>
            <a:ext cx="10137775" cy="1312131"/>
          </a:xfrm>
        </p:spPr>
        <p:txBody>
          <a:bodyPr/>
          <a:lstStyle>
            <a:lvl1pPr>
              <a:lnSpc>
                <a:spcPct val="85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11" name="Pladsholder til tekst 2"/>
          <p:cNvSpPr>
            <a:spLocks noGrp="1"/>
          </p:cNvSpPr>
          <p:nvPr>
            <p:ph type="body" sz="quarter" idx="15" hasCustomPrompt="1"/>
          </p:nvPr>
        </p:nvSpPr>
        <p:spPr>
          <a:xfrm>
            <a:off x="1366837" y="2585610"/>
            <a:ext cx="4644000" cy="64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 baseline="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3992">
              <a:defRPr sz="1600">
                <a:solidFill>
                  <a:schemeClr val="bg1"/>
                </a:solidFill>
              </a:defRPr>
            </a:lvl3pPr>
            <a:lvl4pPr marL="539987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19982" indent="-89998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</a:p>
        </p:txBody>
      </p:sp>
      <p:sp>
        <p:nvSpPr>
          <p:cNvPr id="17" name="Pladsholder til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1366837" y="3490922"/>
            <a:ext cx="4644000" cy="64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3992">
              <a:defRPr sz="1600">
                <a:solidFill>
                  <a:schemeClr val="bg1"/>
                </a:solidFill>
              </a:defRPr>
            </a:lvl3pPr>
            <a:lvl4pPr marL="539987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19982" indent="-89998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6304551" y="2584800"/>
            <a:ext cx="4644000" cy="64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3992">
              <a:defRPr sz="1600">
                <a:solidFill>
                  <a:schemeClr val="bg1"/>
                </a:solidFill>
              </a:defRPr>
            </a:lvl3pPr>
            <a:lvl4pPr marL="539987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19982" indent="-89998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</a:p>
        </p:txBody>
      </p:sp>
      <p:sp>
        <p:nvSpPr>
          <p:cNvPr id="19" name="Pladsholder til tekst5"/>
          <p:cNvSpPr>
            <a:spLocks noGrp="1"/>
          </p:cNvSpPr>
          <p:nvPr>
            <p:ph type="body" sz="quarter" idx="18" hasCustomPrompt="1"/>
          </p:nvPr>
        </p:nvSpPr>
        <p:spPr>
          <a:xfrm>
            <a:off x="6304551" y="3492000"/>
            <a:ext cx="4644000" cy="64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3992">
              <a:defRPr sz="1600">
                <a:solidFill>
                  <a:schemeClr val="bg1"/>
                </a:solidFill>
              </a:defRPr>
            </a:lvl3pPr>
            <a:lvl4pPr marL="539987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19982" indent="-89998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</a:p>
        </p:txBody>
      </p:sp>
      <p:pic>
        <p:nvPicPr>
          <p:cNvPr id="2054035095" name="image" descr="{&quot;templafy&quot;:{&quot;id&quot;:&quot;95c74bdf-da06-4adb-b091-bc532f73064e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7200" y="50400"/>
            <a:ext cx="4176000" cy="619200"/>
          </a:xfrm>
          <a:prstGeom prst="rect">
            <a:avLst/>
          </a:prstGeom>
        </p:spPr>
      </p:pic>
      <p:pic>
        <p:nvPicPr>
          <p:cNvPr id="88871255" name="image" descr="{&quot;templafy&quot;:{&quot;id&quot;:&quot;e48473ed-38ff-45f7-8bc5-a1f1e43f4fe9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806975"/>
            <a:ext cx="687600" cy="687600"/>
          </a:xfrm>
          <a:prstGeom prst="rect">
            <a:avLst/>
          </a:prstGeom>
        </p:spPr>
      </p:pic>
      <p:pic>
        <p:nvPicPr>
          <p:cNvPr id="32" name="Region">
            <a:extLst>
              <a:ext uri="{FF2B5EF4-FFF2-40B4-BE49-F238E27FC236}">
                <a16:creationId xmlns:a16="http://schemas.microsoft.com/office/drawing/2014/main" id="{7DBE4519-D315-4551-8FFF-23278A41F74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4" y="4852382"/>
            <a:ext cx="116417" cy="594784"/>
          </a:xfrm>
          <a:prstGeom prst="rect">
            <a:avLst/>
          </a:prstGeom>
        </p:spPr>
      </p:pic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4E5C5C65-92B8-4B3F-BE1B-63180EB0E183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9908E025-A0FB-4A57-BEE6-3B848F4574F7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89C57-8555-49A1-8F50-00267BCA126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548511101" name="image" descr="{&quot;templafy&quot;:{&quot;id&quot;:&quot;0dc9c24b-b61b-422e-b54b-2e79dffaca42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sp>
        <p:nvSpPr>
          <p:cNvPr id="24" name="text" descr="{&quot;templafy&quot;:{&quot;id&quot;:&quot;40e9e813-0dc1-4d00-afa2-7330d8943f87&quot;}}" title="UserProfile.Office.Virksomhed_{{DocumentLanguage}}">
            <a:extLst>
              <a:ext uri="{FF2B5EF4-FFF2-40B4-BE49-F238E27FC236}">
                <a16:creationId xmlns:a16="http://schemas.microsoft.com/office/drawing/2014/main" id="{B86E3A09-07D7-4572-B9B4-424492595535}"/>
              </a:ext>
            </a:extLst>
          </p:cNvPr>
          <p:cNvSpPr txBox="1"/>
          <p:nvPr userDrawn="1"/>
        </p:nvSpPr>
        <p:spPr>
          <a:xfrm>
            <a:off x="1366839" y="207098"/>
            <a:ext cx="5148263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chemeClr val="bg1"/>
                </a:solidFill>
              </a:rPr>
              <a:t>Rigshospitalet</a:t>
            </a:r>
          </a:p>
        </p:txBody>
      </p:sp>
      <p:sp>
        <p:nvSpPr>
          <p:cNvPr id="27" name="text" descr="{&quot;templafy&quot;:{&quot;id&quot;:&quot;43974b70-e8fd-4478-8868-beb03850928e&quot;}}" hidden="1" title="UserProfile.CenterFreeText">
            <a:extLst>
              <a:ext uri="{FF2B5EF4-FFF2-40B4-BE49-F238E27FC236}">
                <a16:creationId xmlns:a16="http://schemas.microsoft.com/office/drawing/2014/main" id="{5F299E72-7220-4037-A022-AB131B48EEA5}"/>
              </a:ext>
            </a:extLst>
          </p:cNvPr>
          <p:cNvSpPr txBox="1">
            <a:spLocks/>
          </p:cNvSpPr>
          <p:nvPr userDrawn="1"/>
        </p:nvSpPr>
        <p:spPr>
          <a:xfrm>
            <a:off x="1366839" y="417604"/>
            <a:ext cx="5148263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8" name="text" descr="{&quot;templafy&quot;:{&quot;id&quot;:&quot;1b72bc2c-0943-4f62-9d12-c39bf574073b&quot;}}" title="UserProfile.Centers.Center_{{DocumentLanguage}}">
            <a:extLst>
              <a:ext uri="{FF2B5EF4-FFF2-40B4-BE49-F238E27FC236}">
                <a16:creationId xmlns:a16="http://schemas.microsoft.com/office/drawing/2014/main" id="{E470E0A8-A54B-4294-8741-350F4F6D0CD1}"/>
              </a:ext>
            </a:extLst>
          </p:cNvPr>
          <p:cNvSpPr txBox="1">
            <a:spLocks/>
          </p:cNvSpPr>
          <p:nvPr userDrawn="1"/>
        </p:nvSpPr>
        <p:spPr>
          <a:xfrm>
            <a:off x="1366839" y="417582"/>
            <a:ext cx="5148263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chemeClr val="bg1"/>
                </a:solidFill>
              </a:rPr>
              <a:t>Centre for Cancer and Organ Diseases</a:t>
            </a:r>
          </a:p>
        </p:txBody>
      </p:sp>
      <p:sp>
        <p:nvSpPr>
          <p:cNvPr id="36" name="text" descr="{&quot;templafy&quot;:{&quot;id&quot;:&quot;1b0a39da-c6e9-4b38-8bba-d6d7f6d8ca1f&quot;}}" title="Form.PresentationTitle">
            <a:extLst>
              <a:ext uri="{FF2B5EF4-FFF2-40B4-BE49-F238E27FC236}">
                <a16:creationId xmlns:a16="http://schemas.microsoft.com/office/drawing/2014/main" id="{AC371463-26EB-4629-B7E5-E75885298EA4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842357081" name="image" descr="{&quot;templafy&quot;:{&quot;id&quot;:&quot;74f14476-f0dd-4e25-b069-f411fcc7d882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710739381" name="image" descr="{&quot;templafy&quot;:{&quot;id&quot;:&quot;f7ca028a-04c3-4739-b01c-586a6cb8c8d2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5" name="text" descr="{&quot;templafy&quot;:{&quot;id&quot;:&quot;271b0150-da17-4ce2-880b-e15f87b806b2&quot;}}" title="UserProfile.Name">
            <a:extLst>
              <a:ext uri="{FF2B5EF4-FFF2-40B4-BE49-F238E27FC236}">
                <a16:creationId xmlns:a16="http://schemas.microsoft.com/office/drawing/2014/main" id="{2D9BE457-D838-4671-A534-D2113083BAD4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Signe Korsgaard Skriver</a:t>
            </a:r>
          </a:p>
        </p:txBody>
      </p:sp>
      <p:sp>
        <p:nvSpPr>
          <p:cNvPr id="30" name="text" descr="{&quot;templafy&quot;:{&quot;id&quot;:&quot;88293a8b-b347-4d03-bb9d-81c2f569a570&quot;}}" hidden="1" title="Form.Manuel_dato">
            <a:extLst>
              <a:ext uri="{FF2B5EF4-FFF2-40B4-BE49-F238E27FC236}">
                <a16:creationId xmlns:a16="http://schemas.microsoft.com/office/drawing/2014/main" id="{22340F70-8ECE-4613-ADC1-E4F33D756A14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982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 fel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5" hasCustomPrompt="1"/>
          </p:nvPr>
        </p:nvSpPr>
        <p:spPr>
          <a:xfrm>
            <a:off x="1368001" y="4838167"/>
            <a:ext cx="10136615" cy="654587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 baseline="0"/>
            </a:lvl1pPr>
            <a:lvl2pPr>
              <a:defRPr sz="1800"/>
            </a:lvl2pPr>
            <a:lvl3pPr marL="323992">
              <a:defRPr sz="1600"/>
            </a:lvl3pPr>
            <a:lvl4pPr marL="539987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982" indent="-89998">
              <a:defRPr sz="1200"/>
            </a:lvl5pPr>
          </a:lstStyle>
          <a:p>
            <a:pPr lvl="0"/>
            <a:r>
              <a:rPr lang="da-DK" dirty="0"/>
              <a:t>Billedtekst 16pt i to eller max tre linjer</a:t>
            </a:r>
          </a:p>
        </p:txBody>
      </p:sp>
      <p:sp>
        <p:nvSpPr>
          <p:cNvPr id="8" name="Pladsholder til billede 2"/>
          <p:cNvSpPr>
            <a:spLocks noGrp="1"/>
          </p:cNvSpPr>
          <p:nvPr>
            <p:ph type="pic" sz="quarter" idx="16" hasCustomPrompt="1"/>
          </p:nvPr>
        </p:nvSpPr>
        <p:spPr>
          <a:xfrm>
            <a:off x="1368001" y="871204"/>
            <a:ext cx="10136615" cy="3831429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FD384858-CF75-4D90-99EB-C57934C0FD1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8A6BEA05-A108-48C1-B55F-9DCB7AF8DBD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AFCB0-3A09-4940-BE2D-7847FFF09D9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" descr="{&quot;templafy&quot;:{&quot;id&quot;:&quot;dbc302ff-2ba8-44c2-b8a0-86421221869d&quot;}}" title="UserProfile.Office.Virksomhed_{{DocumentLanguage}}">
            <a:extLst>
              <a:ext uri="{FF2B5EF4-FFF2-40B4-BE49-F238E27FC236}">
                <a16:creationId xmlns:a16="http://schemas.microsoft.com/office/drawing/2014/main" id="{F51367B4-CC7A-4489-8018-4AD5360FE837}"/>
              </a:ext>
            </a:extLst>
          </p:cNvPr>
          <p:cNvSpPr txBox="1"/>
          <p:nvPr userDrawn="1"/>
        </p:nvSpPr>
        <p:spPr>
          <a:xfrm>
            <a:off x="1366839" y="207098"/>
            <a:ext cx="5148263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Rigshospitalet</a:t>
            </a:r>
          </a:p>
        </p:txBody>
      </p:sp>
      <p:sp>
        <p:nvSpPr>
          <p:cNvPr id="10" name="text" descr="{&quot;templafy&quot;:{&quot;id&quot;:&quot;53e36f68-5908-43ac-986c-bb8dfe0267c6&quot;}}" hidden="1" title="UserProfile.CenterFreeText">
            <a:extLst>
              <a:ext uri="{FF2B5EF4-FFF2-40B4-BE49-F238E27FC236}">
                <a16:creationId xmlns:a16="http://schemas.microsoft.com/office/drawing/2014/main" id="{9481764F-DC1F-44F4-A637-F9AF39FDB626}"/>
              </a:ext>
            </a:extLst>
          </p:cNvPr>
          <p:cNvSpPr txBox="1">
            <a:spLocks/>
          </p:cNvSpPr>
          <p:nvPr userDrawn="1"/>
        </p:nvSpPr>
        <p:spPr>
          <a:xfrm>
            <a:off x="1366839" y="417604"/>
            <a:ext cx="5148263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2" name="text" descr="{&quot;templafy&quot;:{&quot;id&quot;:&quot;4a319d98-15f7-4e71-9f8a-571fe05f3d8d&quot;}}" title="UserProfile.Centers.Center_{{DocumentLanguage}}">
            <a:extLst>
              <a:ext uri="{FF2B5EF4-FFF2-40B4-BE49-F238E27FC236}">
                <a16:creationId xmlns:a16="http://schemas.microsoft.com/office/drawing/2014/main" id="{3DA6B91A-0D81-4188-8F91-5978B8F67F6B}"/>
              </a:ext>
            </a:extLst>
          </p:cNvPr>
          <p:cNvSpPr txBox="1">
            <a:spLocks/>
          </p:cNvSpPr>
          <p:nvPr userDrawn="1"/>
        </p:nvSpPr>
        <p:spPr>
          <a:xfrm>
            <a:off x="1366839" y="417582"/>
            <a:ext cx="5148263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Centre for Cancer and Organ Diseases</a:t>
            </a:r>
          </a:p>
        </p:txBody>
      </p:sp>
      <p:sp>
        <p:nvSpPr>
          <p:cNvPr id="13" name="text" descr="{&quot;templafy&quot;:{&quot;id&quot;:&quot;d73213c8-bb61-4b9e-a2cb-e6f4188242a6&quot;}}" title="Form.PresentationTitle">
            <a:extLst>
              <a:ext uri="{FF2B5EF4-FFF2-40B4-BE49-F238E27FC236}">
                <a16:creationId xmlns:a16="http://schemas.microsoft.com/office/drawing/2014/main" id="{4E693C6E-CD0D-4ADB-8EDC-FCDE08D6EA50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1152625658" name="image" descr="{&quot;templafy&quot;:{&quot;id&quot;:&quot;3f4387ad-df93-4cb6-a6fd-72596681f7bb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126632138" name="image" descr="{&quot;templafy&quot;:{&quot;id&quot;:&quot;06e7d381-6fb7-4b4d-9db3-21356f7e8f7c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20" name="Region">
            <a:extLst>
              <a:ext uri="{FF2B5EF4-FFF2-40B4-BE49-F238E27FC236}">
                <a16:creationId xmlns:a16="http://schemas.microsoft.com/office/drawing/2014/main" id="{20CBC785-56F5-48DD-9413-CEBA68A9FCF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4" y="5763982"/>
            <a:ext cx="116417" cy="594784"/>
          </a:xfrm>
          <a:prstGeom prst="rect">
            <a:avLst/>
          </a:prstGeom>
        </p:spPr>
      </p:pic>
      <p:pic>
        <p:nvPicPr>
          <p:cNvPr id="1287179031" name="image" descr="{&quot;templafy&quot;:{&quot;id&quot;:&quot;aefe98fa-c435-41f6-903c-b588b9981ea7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808538968" name="image" descr="{&quot;templafy&quot;:{&quot;id&quot;:&quot;6d4132f3-4487-4275-adf1-aef8c874fbb2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1714250894" name="image" descr="{&quot;templafy&quot;:{&quot;id&quot;:&quot;0f979aca-9188-4398-b5c8-cfee7d84ed33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pic>
        <p:nvPicPr>
          <p:cNvPr id="1796961700" name="image" descr="{&quot;templafy&quot;:{&quot;id&quot;:&quot;74b2e1d6-9b3c-4f40-998b-0da9d39303a0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6000" y="50400"/>
            <a:ext cx="4176000" cy="619200"/>
          </a:xfrm>
          <a:prstGeom prst="rect">
            <a:avLst/>
          </a:prstGeom>
        </p:spPr>
      </p:pic>
      <p:sp>
        <p:nvSpPr>
          <p:cNvPr id="25" name="text" descr="{&quot;templafy&quot;:{&quot;id&quot;:&quot;44b4b636-4018-462e-a743-9f5a5f96b80e&quot;}}" title="UserProfile.Name">
            <a:extLst>
              <a:ext uri="{FF2B5EF4-FFF2-40B4-BE49-F238E27FC236}">
                <a16:creationId xmlns:a16="http://schemas.microsoft.com/office/drawing/2014/main" id="{942EC712-B94B-4055-BE7D-8973BA96BC60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Signe Korsgaard Skriver</a:t>
            </a:r>
          </a:p>
        </p:txBody>
      </p:sp>
      <p:sp>
        <p:nvSpPr>
          <p:cNvPr id="26" name="text" descr="{&quot;templafy&quot;:{&quot;id&quot;:&quot;4896afed-3903-4636-a25e-58ea80269f39&quot;}}" hidden="1" title="Form.Manuel_dato">
            <a:extLst>
              <a:ext uri="{FF2B5EF4-FFF2-40B4-BE49-F238E27FC236}">
                <a16:creationId xmlns:a16="http://schemas.microsoft.com/office/drawing/2014/main" id="{3321C456-855E-4615-89FF-2FC48B182200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647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 userDrawn="1"/>
        </p:nvSpPr>
        <p:spPr>
          <a:xfrm>
            <a:off x="539748" y="539751"/>
            <a:ext cx="11109325" cy="65017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a-DK" sz="3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Brugerguide - Slet før anvendelse</a:t>
            </a: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9ED1F91D-CAD7-4803-B48E-26A1E9D1349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58800" y="1479523"/>
            <a:ext cx="2280360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 tekst typografier</a:t>
            </a:r>
            <a:endParaRPr lang="da-DK" sz="9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derefter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skifte fra et niveau til et næste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tilbage i tekst-niveauer,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SHIFT+TAB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Forøg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Formindsk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listeniveau bruges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Ændre slide layouts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pilen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ved siden af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få vist en dropdown menu af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mulige slides layout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dit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nuværende layout til et alternativt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nulstille placering, størrelse og formatering af pladsholdere til layoutets oprindelige design</a:t>
            </a:r>
            <a:endParaRPr 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1 Forøg formindsk">
            <a:extLst>
              <a:ext uri="{FF2B5EF4-FFF2-40B4-BE49-F238E27FC236}">
                <a16:creationId xmlns:a16="http://schemas.microsoft.com/office/drawing/2014/main" id="{C1320887-C283-44C4-A258-0F4F30AB9B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19597" y="2564168"/>
            <a:ext cx="549328" cy="285228"/>
          </a:xfrm>
          <a:prstGeom prst="rect">
            <a:avLst/>
          </a:prstGeom>
        </p:spPr>
      </p:pic>
      <p:pic>
        <p:nvPicPr>
          <p:cNvPr id="20" name="3 Layout">
            <a:extLst>
              <a:ext uri="{FF2B5EF4-FFF2-40B4-BE49-F238E27FC236}">
                <a16:creationId xmlns:a16="http://schemas.microsoft.com/office/drawing/2014/main" id="{65C4A96F-1A4B-422A-A364-36A11A350F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2748981" y="3277005"/>
            <a:ext cx="593368" cy="192211"/>
          </a:xfrm>
          <a:prstGeom prst="rect">
            <a:avLst/>
          </a:prstGeom>
        </p:spPr>
      </p:pic>
      <p:pic>
        <p:nvPicPr>
          <p:cNvPr id="21" name="4 Nulstil">
            <a:extLst>
              <a:ext uri="{FF2B5EF4-FFF2-40B4-BE49-F238E27FC236}">
                <a16:creationId xmlns:a16="http://schemas.microsoft.com/office/drawing/2014/main" id="{B4442F1F-206C-4948-A2CE-402C8A7844F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48984" y="4655118"/>
            <a:ext cx="547241" cy="197798"/>
          </a:xfrm>
          <a:prstGeom prst="rect">
            <a:avLst/>
          </a:prstGeom>
        </p:spPr>
      </p:pic>
      <p:sp>
        <p:nvSpPr>
          <p:cNvPr id="22" name="Text Box 3">
            <a:extLst>
              <a:ext uri="{FF2B5EF4-FFF2-40B4-BE49-F238E27FC236}">
                <a16:creationId xmlns:a16="http://schemas.microsoft.com/office/drawing/2014/main" id="{AC472DCD-3E25-4024-9053-0797118E21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41333" y="1479523"/>
            <a:ext cx="2160799" cy="435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slides med billedpladsholder eller hvilken som helst anden pladsholder, klik på pladsholderens kant. TIP: Hold Shift nede og klik på pladsholderen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Indsæt firma billede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Klik på den blå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Templafy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I drop ned menuen, vælg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da-DK" altLang="da-DK" sz="900" b="0" i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Templafy vinduet i højre side af skærmen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Browse efter andre billeder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Tools-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knappen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findes under firma fanen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browse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efter et billede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C. Indsæt et kopieret billede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Tools-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knappen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findes under firma fanen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indsætte det kopierede billede</a:t>
            </a:r>
            <a:endParaRPr lang="da-DK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1F9AF259-CD67-4F52-9A1F-EC718D03CD3D}"/>
              </a:ext>
            </a:extLst>
          </p:cNvPr>
          <p:cNvGrpSpPr/>
          <p:nvPr userDrawn="1"/>
        </p:nvGrpSpPr>
        <p:grpSpPr>
          <a:xfrm>
            <a:off x="6241459" y="3341699"/>
            <a:ext cx="740399" cy="934814"/>
            <a:chOff x="6398620" y="3815586"/>
            <a:chExt cx="740398" cy="934814"/>
          </a:xfrm>
        </p:grpSpPr>
        <p:pic>
          <p:nvPicPr>
            <p:cNvPr id="24" name="6 Crop">
              <a:extLst>
                <a:ext uri="{FF2B5EF4-FFF2-40B4-BE49-F238E27FC236}">
                  <a16:creationId xmlns:a16="http://schemas.microsoft.com/office/drawing/2014/main" id="{9CB1AB9A-B60D-4B1E-9CBF-74CFC0E384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398620" y="3815586"/>
              <a:ext cx="337400" cy="321707"/>
            </a:xfrm>
            <a:prstGeom prst="rect">
              <a:avLst/>
            </a:prstGeom>
          </p:spPr>
        </p:pic>
        <p:pic>
          <p:nvPicPr>
            <p:cNvPr id="25" name="Billede 24">
              <a:extLst>
                <a:ext uri="{FF2B5EF4-FFF2-40B4-BE49-F238E27FC236}">
                  <a16:creationId xmlns:a16="http://schemas.microsoft.com/office/drawing/2014/main" id="{85D034CD-5AB5-4128-B1ED-C46433151D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/>
            <a:srcRect l="1304" t="11451" r="30180" b="26335"/>
            <a:stretch/>
          </p:blipFill>
          <p:spPr>
            <a:xfrm>
              <a:off x="6442770" y="4118189"/>
              <a:ext cx="696248" cy="632211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28" name="Gruppe 27">
            <a:extLst>
              <a:ext uri="{FF2B5EF4-FFF2-40B4-BE49-F238E27FC236}">
                <a16:creationId xmlns:a16="http://schemas.microsoft.com/office/drawing/2014/main" id="{6E0524AF-02C9-42C0-A17F-A5980D805B44}"/>
              </a:ext>
            </a:extLst>
          </p:cNvPr>
          <p:cNvGrpSpPr/>
          <p:nvPr userDrawn="1"/>
        </p:nvGrpSpPr>
        <p:grpSpPr>
          <a:xfrm>
            <a:off x="6234491" y="4380698"/>
            <a:ext cx="740397" cy="929593"/>
            <a:chOff x="6391652" y="4854581"/>
            <a:chExt cx="740397" cy="929593"/>
          </a:xfrm>
        </p:grpSpPr>
        <p:pic>
          <p:nvPicPr>
            <p:cNvPr id="29" name="6 Crop">
              <a:extLst>
                <a:ext uri="{FF2B5EF4-FFF2-40B4-BE49-F238E27FC236}">
                  <a16:creationId xmlns:a16="http://schemas.microsoft.com/office/drawing/2014/main" id="{9F98BB02-E51F-4746-B69E-9C71148264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391652" y="4854581"/>
              <a:ext cx="337400" cy="321707"/>
            </a:xfrm>
            <a:prstGeom prst="rect">
              <a:avLst/>
            </a:prstGeom>
          </p:spPr>
        </p:pic>
        <p:pic>
          <p:nvPicPr>
            <p:cNvPr id="36" name="Billede 35">
              <a:extLst>
                <a:ext uri="{FF2B5EF4-FFF2-40B4-BE49-F238E27FC236}">
                  <a16:creationId xmlns:a16="http://schemas.microsoft.com/office/drawing/2014/main" id="{F03B3F55-2CD4-4955-87F4-7332ABF9C31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/>
            <a:srcRect l="1152" t="11676" r="31017" b="26411"/>
            <a:stretch/>
          </p:blipFill>
          <p:spPr>
            <a:xfrm>
              <a:off x="6442770" y="5155024"/>
              <a:ext cx="689279" cy="629150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37" name="Gruppe 36">
            <a:extLst>
              <a:ext uri="{FF2B5EF4-FFF2-40B4-BE49-F238E27FC236}">
                <a16:creationId xmlns:a16="http://schemas.microsoft.com/office/drawing/2014/main" id="{570C9D30-5E46-4A8F-8AF8-0A3A35FF4070}"/>
              </a:ext>
            </a:extLst>
          </p:cNvPr>
          <p:cNvGrpSpPr/>
          <p:nvPr userDrawn="1"/>
        </p:nvGrpSpPr>
        <p:grpSpPr>
          <a:xfrm>
            <a:off x="6285608" y="2237665"/>
            <a:ext cx="676669" cy="997704"/>
            <a:chOff x="6442771" y="2574072"/>
            <a:chExt cx="676669" cy="997704"/>
          </a:xfrm>
        </p:grpSpPr>
        <p:pic>
          <p:nvPicPr>
            <p:cNvPr id="38" name="Billede 37">
              <a:extLst>
                <a:ext uri="{FF2B5EF4-FFF2-40B4-BE49-F238E27FC236}">
                  <a16:creationId xmlns:a16="http://schemas.microsoft.com/office/drawing/2014/main" id="{6459B022-C4F9-472E-A75D-684BCC545A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39" name="Billede 38">
              <a:extLst>
                <a:ext uri="{FF2B5EF4-FFF2-40B4-BE49-F238E27FC236}">
                  <a16:creationId xmlns:a16="http://schemas.microsoft.com/office/drawing/2014/main" id="{6676C55A-9D05-4855-A873-5DA79C75422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sp>
        <p:nvSpPr>
          <p:cNvPr id="40" name="Text Box 3">
            <a:extLst>
              <a:ext uri="{FF2B5EF4-FFF2-40B4-BE49-F238E27FC236}">
                <a16:creationId xmlns:a16="http://schemas.microsoft.com/office/drawing/2014/main" id="{3D524C37-9B03-4C43-9C67-F15B8611C77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982685" y="1479520"/>
            <a:ext cx="2566255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billedets fokus/størrelse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 nede, mens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trækker i billedets hjørner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Hvis du sletter billedet og indsætter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nyt, kan billedet lægge sig foran tekst og grafik. Hvis dette sker, højreklik på billedet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 bagest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justere sidenummerering, </a:t>
            </a:r>
            <a:b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 og sidefod</a:t>
            </a:r>
          </a:p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Gør dette som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 sidste i din præsentation,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så det slår igennem på alle slides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Sidehoved og Sidefod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(Tekst kommer fra Templafy)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 på alle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hvis det kun skal være på et enkelt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se 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sæt hak ved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Alt + F9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hurtig visning af hjælpelinjer</a:t>
            </a:r>
          </a:p>
        </p:txBody>
      </p:sp>
      <p:pic>
        <p:nvPicPr>
          <p:cNvPr id="41" name="6 Beskær">
            <a:extLst>
              <a:ext uri="{FF2B5EF4-FFF2-40B4-BE49-F238E27FC236}">
                <a16:creationId xmlns:a16="http://schemas.microsoft.com/office/drawing/2014/main" id="{6D747865-747C-4723-A63A-8AA2425D45D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85312" y="1658669"/>
            <a:ext cx="337400" cy="321707"/>
          </a:xfrm>
          <a:prstGeom prst="rect">
            <a:avLst/>
          </a:prstGeom>
        </p:spPr>
      </p:pic>
      <p:pic>
        <p:nvPicPr>
          <p:cNvPr id="42" name="7 Skalér billede">
            <a:extLst>
              <a:ext uri="{FF2B5EF4-FFF2-40B4-BE49-F238E27FC236}">
                <a16:creationId xmlns:a16="http://schemas.microsoft.com/office/drawing/2014/main" id="{5183FB2B-6E9E-41FC-88C0-479135A148C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085315" y="2019313"/>
            <a:ext cx="359695" cy="335309"/>
          </a:xfrm>
          <a:prstGeom prst="rect">
            <a:avLst/>
          </a:prstGeom>
        </p:spPr>
      </p:pic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F5A184B9-90D9-4973-987E-71621E0A2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D015F341-CDF3-4F74-8F12-0BEE09574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8D0652-AB80-46FC-A21E-38F4C38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76171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 fe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5" hasCustomPrompt="1"/>
          </p:nvPr>
        </p:nvSpPr>
        <p:spPr>
          <a:xfrm>
            <a:off x="1367550" y="4838167"/>
            <a:ext cx="10137065" cy="654587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 baseline="0"/>
            </a:lvl1pPr>
            <a:lvl2pPr>
              <a:defRPr sz="1800"/>
            </a:lvl2pPr>
            <a:lvl3pPr marL="323992">
              <a:defRPr sz="1600"/>
            </a:lvl3pPr>
            <a:lvl4pPr marL="539987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982" indent="-89998">
              <a:defRPr sz="1200"/>
            </a:lvl5pPr>
          </a:lstStyle>
          <a:p>
            <a:pPr lvl="0"/>
            <a:r>
              <a:rPr lang="da-DK" dirty="0"/>
              <a:t>Billedtekst 16pt i to eller max tre linjer</a:t>
            </a:r>
          </a:p>
        </p:txBody>
      </p:sp>
      <p:sp>
        <p:nvSpPr>
          <p:cNvPr id="19" name="Pladsholder til indhold 2"/>
          <p:cNvSpPr>
            <a:spLocks noGrp="1"/>
          </p:cNvSpPr>
          <p:nvPr>
            <p:ph sz="quarter" idx="17" hasCustomPrompt="1"/>
          </p:nvPr>
        </p:nvSpPr>
        <p:spPr>
          <a:xfrm>
            <a:off x="1368001" y="871204"/>
            <a:ext cx="10136615" cy="3831675"/>
          </a:xfrm>
        </p:spPr>
        <p:txBody>
          <a:bodyPr/>
          <a:lstStyle>
            <a:lvl1pPr marL="269993" indent="-269993">
              <a:defRPr baseline="0"/>
            </a:lvl1pPr>
            <a:lvl2pPr marL="629984" indent="-269993">
              <a:defRPr/>
            </a:lvl2pPr>
            <a:lvl3pPr marL="935977" indent="-233994">
              <a:defRPr/>
            </a:lvl3pPr>
            <a:lvl4pPr marL="1295968" indent="-215995">
              <a:defRPr/>
            </a:lvl4pPr>
            <a:lvl5pPr marL="1655959" indent="-215995">
              <a:defRPr/>
            </a:lvl5pPr>
            <a:lvl6pPr marL="1997950" indent="-179996">
              <a:defRPr/>
            </a:lvl6pPr>
            <a:lvl7pPr marL="2357941" indent="-179996">
              <a:defRPr/>
            </a:lvl7pPr>
            <a:lvl8pPr marL="2717932" indent="-179996">
              <a:defRPr/>
            </a:lvl8pPr>
            <a:lvl9pPr marL="2717932" indent="-179996">
              <a:defRPr sz="1000"/>
            </a:lvl9pPr>
          </a:lstStyle>
          <a:p>
            <a:pPr lvl="0"/>
            <a:r>
              <a:rPr lang="da-DK" dirty="0"/>
              <a:t>Brødtekst 22pt skrives her, eller tabel og diagram indsættes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  <a:p>
            <a:pPr lvl="8"/>
            <a:endParaRPr lang="da-DK" dirty="0"/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1F378BB3-E053-49F9-9A7A-C0B10653107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A6C91655-88A1-4C0A-8A8C-9EA38197597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8066C8-4CB7-4D18-8A99-89833928783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ext" descr="{&quot;templafy&quot;:{&quot;id&quot;:&quot;4595c7b1-f312-4d29-958f-f51aea285e79&quot;}}" title="UserProfile.Office.Virksomhed_{{DocumentLanguage}}">
            <a:extLst>
              <a:ext uri="{FF2B5EF4-FFF2-40B4-BE49-F238E27FC236}">
                <a16:creationId xmlns:a16="http://schemas.microsoft.com/office/drawing/2014/main" id="{6146C491-F52C-4CC4-B68A-1B556B13EC12}"/>
              </a:ext>
            </a:extLst>
          </p:cNvPr>
          <p:cNvSpPr txBox="1"/>
          <p:nvPr userDrawn="1"/>
        </p:nvSpPr>
        <p:spPr>
          <a:xfrm>
            <a:off x="1366839" y="207098"/>
            <a:ext cx="5148263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Rigshospitalet</a:t>
            </a:r>
          </a:p>
        </p:txBody>
      </p:sp>
      <p:sp>
        <p:nvSpPr>
          <p:cNvPr id="9" name="text" descr="{&quot;templafy&quot;:{&quot;id&quot;:&quot;47d32271-b005-4d2c-aaef-fbfc18277d87&quot;}}" hidden="1" title="UserProfile.CenterFreeText">
            <a:extLst>
              <a:ext uri="{FF2B5EF4-FFF2-40B4-BE49-F238E27FC236}">
                <a16:creationId xmlns:a16="http://schemas.microsoft.com/office/drawing/2014/main" id="{EFE9D610-3E2D-4336-BFED-06307C757B93}"/>
              </a:ext>
            </a:extLst>
          </p:cNvPr>
          <p:cNvSpPr txBox="1">
            <a:spLocks/>
          </p:cNvSpPr>
          <p:nvPr userDrawn="1"/>
        </p:nvSpPr>
        <p:spPr>
          <a:xfrm>
            <a:off x="1366839" y="417604"/>
            <a:ext cx="5148263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0" name="text" descr="{&quot;templafy&quot;:{&quot;id&quot;:&quot;bfb7b415-8762-4d74-9596-1e7f6eeef6de&quot;}}" title="UserProfile.Centers.Center_{{DocumentLanguage}}">
            <a:extLst>
              <a:ext uri="{FF2B5EF4-FFF2-40B4-BE49-F238E27FC236}">
                <a16:creationId xmlns:a16="http://schemas.microsoft.com/office/drawing/2014/main" id="{7CDCCB15-F3B6-4E12-8F8C-26477B502FF5}"/>
              </a:ext>
            </a:extLst>
          </p:cNvPr>
          <p:cNvSpPr txBox="1">
            <a:spLocks/>
          </p:cNvSpPr>
          <p:nvPr userDrawn="1"/>
        </p:nvSpPr>
        <p:spPr>
          <a:xfrm>
            <a:off x="1366839" y="417582"/>
            <a:ext cx="5148263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Centre for Cancer and Organ Diseases</a:t>
            </a:r>
          </a:p>
        </p:txBody>
      </p:sp>
      <p:sp>
        <p:nvSpPr>
          <p:cNvPr id="12" name="text" descr="{&quot;templafy&quot;:{&quot;id&quot;:&quot;d76078c2-f7bc-477d-a7d2-6df566c7f2f3&quot;}}" title="Form.PresentationTitle">
            <a:extLst>
              <a:ext uri="{FF2B5EF4-FFF2-40B4-BE49-F238E27FC236}">
                <a16:creationId xmlns:a16="http://schemas.microsoft.com/office/drawing/2014/main" id="{65CA55F8-E335-4AC4-9CBD-C2ED54C997CA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491313057" name="image" descr="{&quot;templafy&quot;:{&quot;id&quot;:&quot;b4122156-c8fe-4924-a311-ffeaecd3a216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52561909" name="image" descr="{&quot;templafy&quot;:{&quot;id&quot;:&quot;53fc1c55-56cc-40a1-a98e-5a885105acaf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20" name="Region">
            <a:extLst>
              <a:ext uri="{FF2B5EF4-FFF2-40B4-BE49-F238E27FC236}">
                <a16:creationId xmlns:a16="http://schemas.microsoft.com/office/drawing/2014/main" id="{CE54899A-3EBE-4219-AFB1-9E08B2D8EC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4" y="5763982"/>
            <a:ext cx="116417" cy="594784"/>
          </a:xfrm>
          <a:prstGeom prst="rect">
            <a:avLst/>
          </a:prstGeom>
        </p:spPr>
      </p:pic>
      <p:pic>
        <p:nvPicPr>
          <p:cNvPr id="12659199" name="image" descr="{&quot;templafy&quot;:{&quot;id&quot;:&quot;1949a893-e75f-4283-b479-5a75762aa29c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165872379" name="image" descr="{&quot;templafy&quot;:{&quot;id&quot;:&quot;81b9dd8f-57ab-4bad-bbd5-54292077cc45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1942748174" name="image" descr="{&quot;templafy&quot;:{&quot;id&quot;:&quot;cf10c756-e31e-48ce-a33c-5dc54d482ebe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pic>
        <p:nvPicPr>
          <p:cNvPr id="1163534692" name="image" descr="{&quot;templafy&quot;:{&quot;id&quot;:&quot;a3a3aad8-fee7-4681-8b83-5c83fa3fc8d8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6000" y="50400"/>
            <a:ext cx="4176000" cy="619200"/>
          </a:xfrm>
          <a:prstGeom prst="rect">
            <a:avLst/>
          </a:prstGeom>
        </p:spPr>
      </p:pic>
      <p:sp>
        <p:nvSpPr>
          <p:cNvPr id="25" name="text" descr="{&quot;templafy&quot;:{&quot;id&quot;:&quot;49ee124c-aa7a-46a1-8577-11ab30c9eb2e&quot;}}" title="UserProfile.Name">
            <a:extLst>
              <a:ext uri="{FF2B5EF4-FFF2-40B4-BE49-F238E27FC236}">
                <a16:creationId xmlns:a16="http://schemas.microsoft.com/office/drawing/2014/main" id="{29196FA7-035F-42A9-9CB1-B3531C1BCAD4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Signe Korsgaard Skriver</a:t>
            </a:r>
          </a:p>
        </p:txBody>
      </p:sp>
      <p:sp>
        <p:nvSpPr>
          <p:cNvPr id="26" name="text" descr="{&quot;templafy&quot;:{&quot;id&quot;:&quot;1ba52423-62b4-4f32-a66b-2df446f7ee3d&quot;}}" hidden="1" title="Form.Manuel_dato">
            <a:extLst>
              <a:ext uri="{FF2B5EF4-FFF2-40B4-BE49-F238E27FC236}">
                <a16:creationId xmlns:a16="http://schemas.microsoft.com/office/drawing/2014/main" id="{BDFC733C-32E6-4B9B-9AFE-2B046104CDBE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86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fe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5" hasCustomPrompt="1"/>
          </p:nvPr>
        </p:nvSpPr>
        <p:spPr>
          <a:xfrm>
            <a:off x="1368000" y="4985496"/>
            <a:ext cx="4923265" cy="499321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400" baseline="0"/>
            </a:lvl1pPr>
            <a:lvl2pPr>
              <a:defRPr sz="1800"/>
            </a:lvl2pPr>
            <a:lvl3pPr marL="323992">
              <a:defRPr sz="1600"/>
            </a:lvl3pPr>
            <a:lvl4pPr marL="539987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982" indent="-89998">
              <a:defRPr sz="1200"/>
            </a:lvl5pPr>
          </a:lstStyle>
          <a:p>
            <a:pPr lvl="0"/>
            <a:r>
              <a:rPr lang="da-DK" dirty="0"/>
              <a:t>Billedtekst 14pt i to eller max tre linjer</a:t>
            </a:r>
          </a:p>
        </p:txBody>
      </p:sp>
      <p:sp>
        <p:nvSpPr>
          <p:cNvPr id="25" name="Pladsholder til billede 2"/>
          <p:cNvSpPr>
            <a:spLocks noGrp="1"/>
          </p:cNvSpPr>
          <p:nvPr>
            <p:ph type="pic" sz="quarter" idx="16" hasCustomPrompt="1"/>
          </p:nvPr>
        </p:nvSpPr>
        <p:spPr>
          <a:xfrm>
            <a:off x="1367999" y="871201"/>
            <a:ext cx="4923264" cy="3984624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12" name="Pladsholder til tekst 3"/>
          <p:cNvSpPr>
            <a:spLocks noGrp="1"/>
          </p:cNvSpPr>
          <p:nvPr>
            <p:ph type="body" sz="quarter" idx="19" hasCustomPrompt="1"/>
          </p:nvPr>
        </p:nvSpPr>
        <p:spPr>
          <a:xfrm>
            <a:off x="6580189" y="4985496"/>
            <a:ext cx="4920915" cy="499321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400" baseline="0"/>
            </a:lvl1pPr>
            <a:lvl2pPr>
              <a:defRPr sz="1800"/>
            </a:lvl2pPr>
            <a:lvl3pPr marL="323992">
              <a:defRPr sz="1600"/>
            </a:lvl3pPr>
            <a:lvl4pPr marL="539987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982" indent="-89998">
              <a:defRPr sz="1200"/>
            </a:lvl5pPr>
          </a:lstStyle>
          <a:p>
            <a:pPr lvl="0"/>
            <a:r>
              <a:rPr lang="da-DK" dirty="0"/>
              <a:t>Billedtekst 14pt i to eller max tre linjer</a:t>
            </a:r>
          </a:p>
        </p:txBody>
      </p:sp>
      <p:sp>
        <p:nvSpPr>
          <p:cNvPr id="17" name="Pladsholder til indhold 4"/>
          <p:cNvSpPr>
            <a:spLocks noGrp="1"/>
          </p:cNvSpPr>
          <p:nvPr>
            <p:ph sz="quarter" idx="14" hasCustomPrompt="1"/>
          </p:nvPr>
        </p:nvSpPr>
        <p:spPr>
          <a:xfrm>
            <a:off x="6580190" y="871204"/>
            <a:ext cx="4924425" cy="3988723"/>
          </a:xfrm>
        </p:spPr>
        <p:txBody>
          <a:bodyPr/>
          <a:lstStyle>
            <a:lvl1pPr marL="125997" indent="-125997">
              <a:defRPr sz="1800"/>
            </a:lvl1pPr>
            <a:lvl2pPr marL="449989" indent="-107997">
              <a:defRPr sz="1600"/>
            </a:lvl2pPr>
            <a:lvl3pPr marL="809980" indent="-107997">
              <a:defRPr sz="1400"/>
            </a:lvl3pPr>
            <a:lvl4pPr marL="1151971" indent="-89998">
              <a:defRPr sz="1200"/>
            </a:lvl4pPr>
            <a:lvl5pPr marL="1511962" indent="-89998">
              <a:defRPr sz="1000"/>
            </a:lvl5pPr>
            <a:lvl6pPr marL="1871953">
              <a:defRPr sz="1000"/>
            </a:lvl6pPr>
            <a:lvl7pPr marL="2231944">
              <a:defRPr sz="1000"/>
            </a:lvl7pPr>
            <a:lvl8pPr marL="2591935">
              <a:defRPr/>
            </a:lvl8pPr>
            <a:lvl9pPr marL="2951926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EE849DBD-7C04-447A-8265-A094C811DA4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63D307C9-5829-4405-8C46-DB8A846A188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E74E9D-EC97-4196-B393-DE76FB0123F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" descr="{&quot;templafy&quot;:{&quot;id&quot;:&quot;10e6ed73-763f-40f4-8492-8df6f1113b24&quot;}}" title="UserProfile.Office.Virksomhed_{{DocumentLanguage}}">
            <a:extLst>
              <a:ext uri="{FF2B5EF4-FFF2-40B4-BE49-F238E27FC236}">
                <a16:creationId xmlns:a16="http://schemas.microsoft.com/office/drawing/2014/main" id="{FC6B8FFA-421A-4AC8-AB7A-A20E7560050C}"/>
              </a:ext>
            </a:extLst>
          </p:cNvPr>
          <p:cNvSpPr txBox="1"/>
          <p:nvPr userDrawn="1"/>
        </p:nvSpPr>
        <p:spPr>
          <a:xfrm>
            <a:off x="1366839" y="207098"/>
            <a:ext cx="5148263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Rigshospitalet</a:t>
            </a:r>
          </a:p>
        </p:txBody>
      </p:sp>
      <p:sp>
        <p:nvSpPr>
          <p:cNvPr id="10" name="text" descr="{&quot;templafy&quot;:{&quot;id&quot;:&quot;f7f3dc83-8c0d-421d-9c9f-061bbaed6f15&quot;}}" hidden="1" title="UserProfile.CenterFreeText">
            <a:extLst>
              <a:ext uri="{FF2B5EF4-FFF2-40B4-BE49-F238E27FC236}">
                <a16:creationId xmlns:a16="http://schemas.microsoft.com/office/drawing/2014/main" id="{36C974BD-9E8A-4E8C-828F-626EDB0F399E}"/>
              </a:ext>
            </a:extLst>
          </p:cNvPr>
          <p:cNvSpPr txBox="1">
            <a:spLocks/>
          </p:cNvSpPr>
          <p:nvPr userDrawn="1"/>
        </p:nvSpPr>
        <p:spPr>
          <a:xfrm>
            <a:off x="1366839" y="417604"/>
            <a:ext cx="5148263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3" name="text" descr="{&quot;templafy&quot;:{&quot;id&quot;:&quot;2fef96e6-4e16-4930-bff5-1af3e405ea2c&quot;}}" title="UserProfile.Centers.Center_{{DocumentLanguage}}">
            <a:extLst>
              <a:ext uri="{FF2B5EF4-FFF2-40B4-BE49-F238E27FC236}">
                <a16:creationId xmlns:a16="http://schemas.microsoft.com/office/drawing/2014/main" id="{DC579ACE-EC3D-4174-A22C-37EF28460B7F}"/>
              </a:ext>
            </a:extLst>
          </p:cNvPr>
          <p:cNvSpPr txBox="1">
            <a:spLocks/>
          </p:cNvSpPr>
          <p:nvPr userDrawn="1"/>
        </p:nvSpPr>
        <p:spPr>
          <a:xfrm>
            <a:off x="1366839" y="417582"/>
            <a:ext cx="5148263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Centre for Cancer and Organ Diseases</a:t>
            </a:r>
          </a:p>
        </p:txBody>
      </p:sp>
      <p:sp>
        <p:nvSpPr>
          <p:cNvPr id="14" name="text" descr="{&quot;templafy&quot;:{&quot;id&quot;:&quot;0c129043-3da6-4c73-95c3-4378cdeff8be&quot;}}" title="Form.PresentationTitle">
            <a:extLst>
              <a:ext uri="{FF2B5EF4-FFF2-40B4-BE49-F238E27FC236}">
                <a16:creationId xmlns:a16="http://schemas.microsoft.com/office/drawing/2014/main" id="{8C45D06A-4D72-4EDC-8F4A-F34DEE5AFB1C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599914894" name="image" descr="{&quot;templafy&quot;:{&quot;id&quot;:&quot;5c34b734-ca58-4cf7-ae3a-ebe97b8cbb15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1844667341" name="image" descr="{&quot;templafy&quot;:{&quot;id&quot;:&quot;d65007c0-9852-4876-b084-a7cabd3a8060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22" name="Region">
            <a:extLst>
              <a:ext uri="{FF2B5EF4-FFF2-40B4-BE49-F238E27FC236}">
                <a16:creationId xmlns:a16="http://schemas.microsoft.com/office/drawing/2014/main" id="{523A8909-067C-42CA-BE8D-2D94EDF3F0B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4" y="5763982"/>
            <a:ext cx="116417" cy="594784"/>
          </a:xfrm>
          <a:prstGeom prst="rect">
            <a:avLst/>
          </a:prstGeom>
        </p:spPr>
      </p:pic>
      <p:pic>
        <p:nvPicPr>
          <p:cNvPr id="351472175" name="image" descr="{&quot;templafy&quot;:{&quot;id&quot;:&quot;6d323c9f-efc9-4941-9f9c-57a8be358b8e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1115637462" name="image" descr="{&quot;templafy&quot;:{&quot;id&quot;:&quot;87813e3c-0adf-47f6-a845-13adf5c8d293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1434847830" name="image" descr="{&quot;templafy&quot;:{&quot;id&quot;:&quot;d0a9197d-1fb6-47fb-abbf-2a74571a5c6a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pic>
        <p:nvPicPr>
          <p:cNvPr id="574501144" name="image" descr="{&quot;templafy&quot;:{&quot;id&quot;:&quot;7ad2b810-08b6-4635-aef6-6a70e533ef71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6000" y="50400"/>
            <a:ext cx="4176000" cy="619200"/>
          </a:xfrm>
          <a:prstGeom prst="rect">
            <a:avLst/>
          </a:prstGeom>
        </p:spPr>
      </p:pic>
      <p:sp>
        <p:nvSpPr>
          <p:cNvPr id="28" name="text" descr="{&quot;templafy&quot;:{&quot;id&quot;:&quot;06c6d2eb-8314-446f-9520-102f25d7a793&quot;}}" title="UserProfile.Name">
            <a:extLst>
              <a:ext uri="{FF2B5EF4-FFF2-40B4-BE49-F238E27FC236}">
                <a16:creationId xmlns:a16="http://schemas.microsoft.com/office/drawing/2014/main" id="{E83158B3-18FC-4F56-BE63-E6A9907D7100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Signe Korsgaard Skriver</a:t>
            </a:r>
          </a:p>
        </p:txBody>
      </p:sp>
      <p:sp>
        <p:nvSpPr>
          <p:cNvPr id="29" name="text" descr="{&quot;templafy&quot;:{&quot;id&quot;:&quot;523e293b-f20f-4bf9-ab39-25f1d1ef7d65&quot;}}" hidden="1" title="Form.Manuel_dato">
            <a:extLst>
              <a:ext uri="{FF2B5EF4-FFF2-40B4-BE49-F238E27FC236}">
                <a16:creationId xmlns:a16="http://schemas.microsoft.com/office/drawing/2014/main" id="{009D0DCA-018C-405E-8A6E-31A87DC91244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567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lt &amp; tekst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68000" y="871200"/>
            <a:ext cx="10136613" cy="828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27" name="Pladsholder til tekst 1"/>
          <p:cNvSpPr>
            <a:spLocks noGrp="1"/>
          </p:cNvSpPr>
          <p:nvPr>
            <p:ph type="body" sz="quarter" idx="15" hasCustomPrompt="1"/>
          </p:nvPr>
        </p:nvSpPr>
        <p:spPr>
          <a:xfrm>
            <a:off x="1366839" y="4986001"/>
            <a:ext cx="4927440" cy="498812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400" baseline="0"/>
            </a:lvl1pPr>
            <a:lvl2pPr>
              <a:defRPr sz="1800"/>
            </a:lvl2pPr>
            <a:lvl3pPr marL="323992">
              <a:defRPr sz="1600"/>
            </a:lvl3pPr>
            <a:lvl4pPr marL="539987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982" indent="-89998">
              <a:defRPr sz="1200"/>
            </a:lvl5pPr>
          </a:lstStyle>
          <a:p>
            <a:pPr lvl="0"/>
            <a:r>
              <a:rPr lang="da-DK" dirty="0"/>
              <a:t>Billedtekst 14pt i to eller max tre linjer</a:t>
            </a:r>
          </a:p>
        </p:txBody>
      </p:sp>
      <p:sp>
        <p:nvSpPr>
          <p:cNvPr id="28" name="Pladsholder til billede 2"/>
          <p:cNvSpPr>
            <a:spLocks noGrp="1"/>
          </p:cNvSpPr>
          <p:nvPr>
            <p:ph type="pic" sz="quarter" idx="17" hasCustomPrompt="1"/>
          </p:nvPr>
        </p:nvSpPr>
        <p:spPr>
          <a:xfrm>
            <a:off x="1367999" y="1976399"/>
            <a:ext cx="4923264" cy="2880000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24" name="Pladsholder til indhold 3"/>
          <p:cNvSpPr>
            <a:spLocks noGrp="1"/>
          </p:cNvSpPr>
          <p:nvPr>
            <p:ph sz="quarter" idx="14" hasCustomPrompt="1"/>
          </p:nvPr>
        </p:nvSpPr>
        <p:spPr>
          <a:xfrm>
            <a:off x="6580188" y="1989139"/>
            <a:ext cx="4924424" cy="3495674"/>
          </a:xfrm>
        </p:spPr>
        <p:txBody>
          <a:bodyPr/>
          <a:lstStyle>
            <a:lvl1pPr marL="125997" indent="-125997">
              <a:defRPr sz="1800"/>
            </a:lvl1pPr>
            <a:lvl2pPr marL="449989" indent="-107997">
              <a:defRPr sz="1600"/>
            </a:lvl2pPr>
            <a:lvl3pPr marL="809980" indent="-107997">
              <a:defRPr sz="1400"/>
            </a:lvl3pPr>
            <a:lvl4pPr marL="1151971" indent="-89998">
              <a:defRPr sz="1200"/>
            </a:lvl4pPr>
            <a:lvl5pPr marL="1511962" indent="-89998">
              <a:defRPr sz="1000"/>
            </a:lvl5pPr>
            <a:lvl6pPr marL="1871953">
              <a:defRPr sz="1000"/>
            </a:lvl6pPr>
            <a:lvl7pPr marL="2231944">
              <a:defRPr sz="1000"/>
            </a:lvl7pPr>
            <a:lvl8pPr marL="2591935">
              <a:defRPr/>
            </a:lvl8pPr>
            <a:lvl9pPr marL="2951926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EA25F8AF-2D8A-4335-943D-F40DE9A0596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96A8B04C-CD21-4171-B523-6B578AF9030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CB07D04-A4E5-4C68-B128-D96553C75EA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" descr="{&quot;templafy&quot;:{&quot;id&quot;:&quot;b95df2bb-95cd-4e11-b836-dda64bb2d875&quot;}}" title="UserProfile.Office.Virksomhed_{{DocumentLanguage}}">
            <a:extLst>
              <a:ext uri="{FF2B5EF4-FFF2-40B4-BE49-F238E27FC236}">
                <a16:creationId xmlns:a16="http://schemas.microsoft.com/office/drawing/2014/main" id="{329EFC6E-917D-4A17-B097-E6F6742EEAD6}"/>
              </a:ext>
            </a:extLst>
          </p:cNvPr>
          <p:cNvSpPr txBox="1"/>
          <p:nvPr userDrawn="1"/>
        </p:nvSpPr>
        <p:spPr>
          <a:xfrm>
            <a:off x="1366839" y="207098"/>
            <a:ext cx="5148263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Rigshospitalet</a:t>
            </a:r>
          </a:p>
        </p:txBody>
      </p:sp>
      <p:sp>
        <p:nvSpPr>
          <p:cNvPr id="10" name="text" descr="{&quot;templafy&quot;:{&quot;id&quot;:&quot;a0abc263-d5d3-4394-82a6-c7593dd6ec74&quot;}}" hidden="1" title="UserProfile.CenterFreeText">
            <a:extLst>
              <a:ext uri="{FF2B5EF4-FFF2-40B4-BE49-F238E27FC236}">
                <a16:creationId xmlns:a16="http://schemas.microsoft.com/office/drawing/2014/main" id="{FE869C55-5188-4178-A8BB-0A2C0434C454}"/>
              </a:ext>
            </a:extLst>
          </p:cNvPr>
          <p:cNvSpPr txBox="1">
            <a:spLocks/>
          </p:cNvSpPr>
          <p:nvPr userDrawn="1"/>
        </p:nvSpPr>
        <p:spPr>
          <a:xfrm>
            <a:off x="1366839" y="417604"/>
            <a:ext cx="5148263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1" name="text" descr="{&quot;templafy&quot;:{&quot;id&quot;:&quot;e940e6a9-1b31-486d-a530-7237a4efa46d&quot;}}" title="UserProfile.Centers.Center_{{DocumentLanguage}}">
            <a:extLst>
              <a:ext uri="{FF2B5EF4-FFF2-40B4-BE49-F238E27FC236}">
                <a16:creationId xmlns:a16="http://schemas.microsoft.com/office/drawing/2014/main" id="{ECE61B8B-930B-4465-924D-E6545149900F}"/>
              </a:ext>
            </a:extLst>
          </p:cNvPr>
          <p:cNvSpPr txBox="1">
            <a:spLocks/>
          </p:cNvSpPr>
          <p:nvPr userDrawn="1"/>
        </p:nvSpPr>
        <p:spPr>
          <a:xfrm>
            <a:off x="1366839" y="417582"/>
            <a:ext cx="5148263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Centre for Cancer and Organ Diseases</a:t>
            </a:r>
          </a:p>
        </p:txBody>
      </p:sp>
      <p:sp>
        <p:nvSpPr>
          <p:cNvPr id="12" name="text" descr="{&quot;templafy&quot;:{&quot;id&quot;:&quot;7eaf7f34-f874-4365-9164-9d5057e8afa2&quot;}}" title="Form.PresentationTitle">
            <a:extLst>
              <a:ext uri="{FF2B5EF4-FFF2-40B4-BE49-F238E27FC236}">
                <a16:creationId xmlns:a16="http://schemas.microsoft.com/office/drawing/2014/main" id="{8A1B75FB-DD2D-46ED-8B80-10EEA78740CF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1745238082" name="image" descr="{&quot;templafy&quot;:{&quot;id&quot;:&quot;15921dba-8ceb-4dcd-a2ec-dec49a98fa0c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742761628" name="image" descr="{&quot;templafy&quot;:{&quot;id&quot;:&quot;0795b564-9520-4895-9e2c-6a50f756ab1d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19" name="Region">
            <a:extLst>
              <a:ext uri="{FF2B5EF4-FFF2-40B4-BE49-F238E27FC236}">
                <a16:creationId xmlns:a16="http://schemas.microsoft.com/office/drawing/2014/main" id="{22692D97-D942-4B10-9245-2FD246EB481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4" y="5763982"/>
            <a:ext cx="116417" cy="594784"/>
          </a:xfrm>
          <a:prstGeom prst="rect">
            <a:avLst/>
          </a:prstGeom>
        </p:spPr>
      </p:pic>
      <p:pic>
        <p:nvPicPr>
          <p:cNvPr id="847212289" name="image" descr="{&quot;templafy&quot;:{&quot;id&quot;:&quot;dd81a2c0-b399-4a5a-9a2b-b8b6658f62ee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566023369" name="image" descr="{&quot;templafy&quot;:{&quot;id&quot;:&quot;cb853859-00bb-40b2-9a25-3db5f54ba019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556646042" name="image" descr="{&quot;templafy&quot;:{&quot;id&quot;:&quot;1bed0aa6-eea6-4354-8178-6b31174212d8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pic>
        <p:nvPicPr>
          <p:cNvPr id="240505226" name="image" descr="{&quot;templafy&quot;:{&quot;id&quot;:&quot;76aafc83-053d-4e48-b99f-1409c377aec9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6000" y="50400"/>
            <a:ext cx="4176000" cy="619200"/>
          </a:xfrm>
          <a:prstGeom prst="rect">
            <a:avLst/>
          </a:prstGeom>
        </p:spPr>
      </p:pic>
      <p:sp>
        <p:nvSpPr>
          <p:cNvPr id="25" name="text" descr="{&quot;templafy&quot;:{&quot;id&quot;:&quot;3d62c9e3-0943-44fc-93f4-ebd935ea3447&quot;}}" title="UserProfile.Name">
            <a:extLst>
              <a:ext uri="{FF2B5EF4-FFF2-40B4-BE49-F238E27FC236}">
                <a16:creationId xmlns:a16="http://schemas.microsoft.com/office/drawing/2014/main" id="{CF1E95FC-C105-4F7E-90D3-FA724261E690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Signe Korsgaard Skriver</a:t>
            </a:r>
          </a:p>
        </p:txBody>
      </p:sp>
      <p:sp>
        <p:nvSpPr>
          <p:cNvPr id="26" name="text" descr="{&quot;templafy&quot;:{&quot;id&quot;:&quot;5b109b4b-2825-4049-8952-1a1f0884559d&quot;}}" hidden="1" title="Form.Manuel_dato">
            <a:extLst>
              <a:ext uri="{FF2B5EF4-FFF2-40B4-BE49-F238E27FC236}">
                <a16:creationId xmlns:a16="http://schemas.microsoft.com/office/drawing/2014/main" id="{B0C5DB91-4FD4-4324-A299-170D5079785E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38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billede og 2/3 tekst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F414A781-E1EA-496D-8900-B19CC30039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  <a:endParaRPr lang="en-GB" dirty="0"/>
          </a:p>
        </p:txBody>
      </p:sp>
      <p:sp>
        <p:nvSpPr>
          <p:cNvPr id="25" name="Pladsholder til billede 2"/>
          <p:cNvSpPr>
            <a:spLocks noGrp="1"/>
          </p:cNvSpPr>
          <p:nvPr>
            <p:ph type="pic" sz="quarter" idx="16" hasCustomPrompt="1"/>
          </p:nvPr>
        </p:nvSpPr>
        <p:spPr>
          <a:xfrm>
            <a:off x="1368002" y="1974852"/>
            <a:ext cx="3503865" cy="3509963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17" name="Pladsholder til indhold 4"/>
          <p:cNvSpPr>
            <a:spLocks noGrp="1"/>
          </p:cNvSpPr>
          <p:nvPr>
            <p:ph sz="quarter" idx="14" hasCustomPrompt="1"/>
          </p:nvPr>
        </p:nvSpPr>
        <p:spPr>
          <a:xfrm>
            <a:off x="5148000" y="1989139"/>
            <a:ext cx="6356613" cy="3495675"/>
          </a:xfrm>
        </p:spPr>
        <p:txBody>
          <a:bodyPr/>
          <a:lstStyle>
            <a:lvl1pPr marL="125997" indent="-125997">
              <a:defRPr sz="1800"/>
            </a:lvl1pPr>
            <a:lvl2pPr marL="449989" indent="-107997">
              <a:defRPr sz="1600"/>
            </a:lvl2pPr>
            <a:lvl3pPr marL="809980" indent="-107997">
              <a:defRPr sz="1400"/>
            </a:lvl3pPr>
            <a:lvl4pPr marL="1151971" indent="-89998">
              <a:defRPr sz="1200"/>
            </a:lvl4pPr>
            <a:lvl5pPr marL="1511962" indent="-89998">
              <a:defRPr sz="1000"/>
            </a:lvl5pPr>
            <a:lvl6pPr marL="1871953">
              <a:defRPr sz="1000"/>
            </a:lvl6pPr>
            <a:lvl7pPr marL="2231944">
              <a:defRPr sz="1000"/>
            </a:lvl7pPr>
            <a:lvl8pPr marL="2591935">
              <a:defRPr/>
            </a:lvl8pPr>
            <a:lvl9pPr marL="2951926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C2AF5AB9-1CB1-496F-9EC0-8AEA03F4AD6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920C77BC-0619-4B83-AE63-F3B07DBCC2C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3C6D3D0-36E3-4258-918C-894C1CE2B9D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" descr="{&quot;templafy&quot;:{&quot;id&quot;:&quot;8429d9e7-f8ab-4594-876a-d05047153ce8&quot;}}" title="UserProfile.Office.Virksomhed_{{DocumentLanguage}}">
            <a:extLst>
              <a:ext uri="{FF2B5EF4-FFF2-40B4-BE49-F238E27FC236}">
                <a16:creationId xmlns:a16="http://schemas.microsoft.com/office/drawing/2014/main" id="{094D48D1-3A36-4256-98E2-3E09E16F9613}"/>
              </a:ext>
            </a:extLst>
          </p:cNvPr>
          <p:cNvSpPr txBox="1"/>
          <p:nvPr userDrawn="1"/>
        </p:nvSpPr>
        <p:spPr>
          <a:xfrm>
            <a:off x="1366839" y="207098"/>
            <a:ext cx="5148263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Rigshospitalet</a:t>
            </a:r>
          </a:p>
        </p:txBody>
      </p:sp>
      <p:sp>
        <p:nvSpPr>
          <p:cNvPr id="10" name="text" descr="{&quot;templafy&quot;:{&quot;id&quot;:&quot;21593e91-050b-4db2-a41b-b0ee5b0bb8f4&quot;}}" hidden="1" title="UserProfile.CenterFreeText">
            <a:extLst>
              <a:ext uri="{FF2B5EF4-FFF2-40B4-BE49-F238E27FC236}">
                <a16:creationId xmlns:a16="http://schemas.microsoft.com/office/drawing/2014/main" id="{4A81FBCC-2D00-40FA-A91D-C1C678FFE578}"/>
              </a:ext>
            </a:extLst>
          </p:cNvPr>
          <p:cNvSpPr txBox="1">
            <a:spLocks/>
          </p:cNvSpPr>
          <p:nvPr userDrawn="1"/>
        </p:nvSpPr>
        <p:spPr>
          <a:xfrm>
            <a:off x="1366839" y="417604"/>
            <a:ext cx="5148263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1" name="text" descr="{&quot;templafy&quot;:{&quot;id&quot;:&quot;378f5bc0-ec3e-40c7-aed1-0a972c411b56&quot;}}" title="UserProfile.Centers.Center_{{DocumentLanguage}}">
            <a:extLst>
              <a:ext uri="{FF2B5EF4-FFF2-40B4-BE49-F238E27FC236}">
                <a16:creationId xmlns:a16="http://schemas.microsoft.com/office/drawing/2014/main" id="{A4EBEBF1-96B2-4FD9-9A1F-0DC4B6399BDD}"/>
              </a:ext>
            </a:extLst>
          </p:cNvPr>
          <p:cNvSpPr txBox="1">
            <a:spLocks/>
          </p:cNvSpPr>
          <p:nvPr userDrawn="1"/>
        </p:nvSpPr>
        <p:spPr>
          <a:xfrm>
            <a:off x="1366839" y="417582"/>
            <a:ext cx="5148263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Centre for Cancer and Organ Diseases</a:t>
            </a:r>
          </a:p>
        </p:txBody>
      </p:sp>
      <p:sp>
        <p:nvSpPr>
          <p:cNvPr id="12" name="text" descr="{&quot;templafy&quot;:{&quot;id&quot;:&quot;d80f967b-3c25-467d-b415-677c3ce6a7a2&quot;}}" title="Form.PresentationTitle">
            <a:extLst>
              <a:ext uri="{FF2B5EF4-FFF2-40B4-BE49-F238E27FC236}">
                <a16:creationId xmlns:a16="http://schemas.microsoft.com/office/drawing/2014/main" id="{27955C15-87DF-44D3-BB7F-46DF20BDC193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894918990" name="image" descr="{&quot;templafy&quot;:{&quot;id&quot;:&quot;643853c9-9fa4-415a-800b-953c52b24db7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67567675" name="image" descr="{&quot;templafy&quot;:{&quot;id&quot;:&quot;f8af76fa-3f74-41e8-8849-2a58b909a3e3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20" name="Region">
            <a:extLst>
              <a:ext uri="{FF2B5EF4-FFF2-40B4-BE49-F238E27FC236}">
                <a16:creationId xmlns:a16="http://schemas.microsoft.com/office/drawing/2014/main" id="{3FF75CF8-876B-4249-86E6-24AEDF5729A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4" y="5763982"/>
            <a:ext cx="116417" cy="594784"/>
          </a:xfrm>
          <a:prstGeom prst="rect">
            <a:avLst/>
          </a:prstGeom>
        </p:spPr>
      </p:pic>
      <p:pic>
        <p:nvPicPr>
          <p:cNvPr id="1028652923" name="image" descr="{&quot;templafy&quot;:{&quot;id&quot;:&quot;972d7002-1712-4400-b70c-2354a2db77d3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1985296910" name="image" descr="{&quot;templafy&quot;:{&quot;id&quot;:&quot;8859ea4f-b838-415c-a8f7-9a20bc41c81c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1057456264" name="image" descr="{&quot;templafy&quot;:{&quot;id&quot;:&quot;dfda3476-3c2a-44a1-9efe-ad585b17488a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pic>
        <p:nvPicPr>
          <p:cNvPr id="1478789297" name="image" descr="{&quot;templafy&quot;:{&quot;id&quot;:&quot;a55eade7-2540-4c9e-a207-305965d00e2a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6000" y="50400"/>
            <a:ext cx="4176000" cy="619200"/>
          </a:xfrm>
          <a:prstGeom prst="rect">
            <a:avLst/>
          </a:prstGeom>
        </p:spPr>
      </p:pic>
      <p:sp>
        <p:nvSpPr>
          <p:cNvPr id="26" name="text" descr="{&quot;templafy&quot;:{&quot;id&quot;:&quot;72b2f1d0-d40d-46ce-bbc3-1ca7cf038cee&quot;}}" title="UserProfile.Name">
            <a:extLst>
              <a:ext uri="{FF2B5EF4-FFF2-40B4-BE49-F238E27FC236}">
                <a16:creationId xmlns:a16="http://schemas.microsoft.com/office/drawing/2014/main" id="{91271CC7-CBC0-4401-960C-8A2FB37DB8CF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Signe Korsgaard Skriver</a:t>
            </a:r>
          </a:p>
        </p:txBody>
      </p:sp>
      <p:sp>
        <p:nvSpPr>
          <p:cNvPr id="27" name="text" descr="{&quot;templafy&quot;:{&quot;id&quot;:&quot;69cb07f5-86a3-488b-834c-66d18a014de0&quot;}}" hidden="1" title="Form.Manuel_dato">
            <a:extLst>
              <a:ext uri="{FF2B5EF4-FFF2-40B4-BE49-F238E27FC236}">
                <a16:creationId xmlns:a16="http://schemas.microsoft.com/office/drawing/2014/main" id="{EF71415C-C868-4AF0-9233-D343B0457C65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214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kstfelt og 1/3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F414A781-E1EA-496D-8900-B19CC30039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6837" y="872078"/>
            <a:ext cx="10137776" cy="82691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  <a:endParaRPr lang="en-GB" dirty="0"/>
          </a:p>
        </p:txBody>
      </p:sp>
      <p:sp>
        <p:nvSpPr>
          <p:cNvPr id="17" name="Pladsholder til indhold 4"/>
          <p:cNvSpPr>
            <a:spLocks noGrp="1"/>
          </p:cNvSpPr>
          <p:nvPr>
            <p:ph sz="quarter" idx="14" hasCustomPrompt="1"/>
          </p:nvPr>
        </p:nvSpPr>
        <p:spPr>
          <a:xfrm>
            <a:off x="1362639" y="1989139"/>
            <a:ext cx="6356613" cy="3495675"/>
          </a:xfrm>
        </p:spPr>
        <p:txBody>
          <a:bodyPr/>
          <a:lstStyle>
            <a:lvl1pPr marL="125997" indent="-125997">
              <a:defRPr sz="1800"/>
            </a:lvl1pPr>
            <a:lvl2pPr marL="449989" indent="-107997">
              <a:defRPr sz="1600"/>
            </a:lvl2pPr>
            <a:lvl3pPr marL="809980" indent="-107997">
              <a:defRPr sz="1400"/>
            </a:lvl3pPr>
            <a:lvl4pPr marL="1151971" indent="-89998">
              <a:defRPr sz="1200"/>
            </a:lvl4pPr>
            <a:lvl5pPr marL="1511962" indent="-89998">
              <a:defRPr sz="1000"/>
            </a:lvl5pPr>
            <a:lvl6pPr marL="1871953">
              <a:defRPr sz="1000"/>
            </a:lvl6pPr>
            <a:lvl7pPr marL="2231944">
              <a:defRPr sz="1000"/>
            </a:lvl7pPr>
            <a:lvl8pPr marL="2591935">
              <a:defRPr/>
            </a:lvl8pPr>
            <a:lvl9pPr marL="2951926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25" name="Pladsholder til billede 2"/>
          <p:cNvSpPr>
            <a:spLocks noGrp="1"/>
          </p:cNvSpPr>
          <p:nvPr>
            <p:ph type="pic" sz="quarter" idx="16" hasCustomPrompt="1"/>
          </p:nvPr>
        </p:nvSpPr>
        <p:spPr>
          <a:xfrm>
            <a:off x="8000750" y="1974852"/>
            <a:ext cx="3503865" cy="3509963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C9C0B2A7-3DFE-4CC8-8BE3-61DAC66F5EC8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514F3406-1C02-480E-802F-F1D258D79D7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2963BFD-3A41-4FEB-A354-A722F818746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text" descr="{&quot;templafy&quot;:{&quot;id&quot;:&quot;b9a953bd-6a49-45b6-8cfb-8dbc9e1d803a&quot;}}" title="UserProfile.Office.Virksomhed_{{DocumentLanguage}}">
            <a:extLst>
              <a:ext uri="{FF2B5EF4-FFF2-40B4-BE49-F238E27FC236}">
                <a16:creationId xmlns:a16="http://schemas.microsoft.com/office/drawing/2014/main" id="{A9AA1974-621E-41C6-B8A0-AB3BFE46445E}"/>
              </a:ext>
            </a:extLst>
          </p:cNvPr>
          <p:cNvSpPr txBox="1"/>
          <p:nvPr userDrawn="1"/>
        </p:nvSpPr>
        <p:spPr>
          <a:xfrm>
            <a:off x="1366839" y="207098"/>
            <a:ext cx="5148263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Rigshospitalet</a:t>
            </a:r>
          </a:p>
        </p:txBody>
      </p:sp>
      <p:sp>
        <p:nvSpPr>
          <p:cNvPr id="15" name="text" descr="{&quot;templafy&quot;:{&quot;id&quot;:&quot;569587ed-93d6-4a57-813d-182263afb341&quot;}}" hidden="1" title="UserProfile.CenterFreeText">
            <a:extLst>
              <a:ext uri="{FF2B5EF4-FFF2-40B4-BE49-F238E27FC236}">
                <a16:creationId xmlns:a16="http://schemas.microsoft.com/office/drawing/2014/main" id="{226DD646-CDFB-498F-AD59-3799A441C707}"/>
              </a:ext>
            </a:extLst>
          </p:cNvPr>
          <p:cNvSpPr txBox="1">
            <a:spLocks/>
          </p:cNvSpPr>
          <p:nvPr userDrawn="1"/>
        </p:nvSpPr>
        <p:spPr>
          <a:xfrm>
            <a:off x="1366839" y="417604"/>
            <a:ext cx="5148263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/>
          </a:p>
        </p:txBody>
      </p:sp>
      <p:sp>
        <p:nvSpPr>
          <p:cNvPr id="16" name="text" descr="{&quot;templafy&quot;:{&quot;id&quot;:&quot;1af2daa3-ed5d-43e9-bd8e-0c07cb3f9d6d&quot;}}" title="UserProfile.Centers.Center_{{DocumentLanguage}}">
            <a:extLst>
              <a:ext uri="{FF2B5EF4-FFF2-40B4-BE49-F238E27FC236}">
                <a16:creationId xmlns:a16="http://schemas.microsoft.com/office/drawing/2014/main" id="{55FBE99C-ABCF-43A8-91A8-908FE2CE9FC9}"/>
              </a:ext>
            </a:extLst>
          </p:cNvPr>
          <p:cNvSpPr txBox="1">
            <a:spLocks/>
          </p:cNvSpPr>
          <p:nvPr userDrawn="1"/>
        </p:nvSpPr>
        <p:spPr>
          <a:xfrm>
            <a:off x="1366839" y="417582"/>
            <a:ext cx="5148263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Centre for Cancer and Organ Diseases</a:t>
            </a:r>
          </a:p>
        </p:txBody>
      </p:sp>
      <p:sp>
        <p:nvSpPr>
          <p:cNvPr id="18" name="text" descr="{&quot;templafy&quot;:{&quot;id&quot;:&quot;1dc7025b-568f-44ed-b563-54ef30deb475&quot;}}" title="Form.PresentationTitle">
            <a:extLst>
              <a:ext uri="{FF2B5EF4-FFF2-40B4-BE49-F238E27FC236}">
                <a16:creationId xmlns:a16="http://schemas.microsoft.com/office/drawing/2014/main" id="{844659C8-9E78-4147-A1B5-86DCA238C0DB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370440407" name="image" descr="{&quot;templafy&quot;:{&quot;id&quot;:&quot;fed94988-bc7e-4b0a-8714-68f8ef9eedbd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646962538" name="image" descr="{&quot;templafy&quot;:{&quot;id&quot;:&quot;ccb4103d-c96c-4375-acba-0672342aba3f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26" name="Region">
            <a:extLst>
              <a:ext uri="{FF2B5EF4-FFF2-40B4-BE49-F238E27FC236}">
                <a16:creationId xmlns:a16="http://schemas.microsoft.com/office/drawing/2014/main" id="{24C82E6E-6877-4E15-AFED-98065C94C16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4" y="5763982"/>
            <a:ext cx="116417" cy="594784"/>
          </a:xfrm>
          <a:prstGeom prst="rect">
            <a:avLst/>
          </a:prstGeom>
        </p:spPr>
      </p:pic>
      <p:pic>
        <p:nvPicPr>
          <p:cNvPr id="1109014869" name="image" descr="{&quot;templafy&quot;:{&quot;id&quot;:&quot;74f0694d-2fca-42dd-97d7-9ea35c95dd9d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312750045" name="image" descr="{&quot;templafy&quot;:{&quot;id&quot;:&quot;6f3e3510-7be4-4dcd-ab1d-14ad8496b03d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422697075" name="image" descr="{&quot;templafy&quot;:{&quot;id&quot;:&quot;fe552e0a-7767-4766-9366-065ac381229e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pic>
        <p:nvPicPr>
          <p:cNvPr id="142846734" name="image" descr="{&quot;templafy&quot;:{&quot;id&quot;:&quot;a3071101-c2aa-4ccf-88cd-1f6f4b75206e&quot;}}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6000" y="50400"/>
            <a:ext cx="4176000" cy="619200"/>
          </a:xfrm>
          <a:prstGeom prst="rect">
            <a:avLst/>
          </a:prstGeom>
        </p:spPr>
      </p:pic>
      <p:sp>
        <p:nvSpPr>
          <p:cNvPr id="20" name="text" descr="{&quot;templafy&quot;:{&quot;id&quot;:&quot;74c7b960-87c1-4ab1-877a-0a6628b0c44b&quot;}}" title="UserProfile.Name">
            <a:extLst>
              <a:ext uri="{FF2B5EF4-FFF2-40B4-BE49-F238E27FC236}">
                <a16:creationId xmlns:a16="http://schemas.microsoft.com/office/drawing/2014/main" id="{555E8161-E3E7-4EB8-85AB-CA766020B231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Signe Korsgaard Skriver</a:t>
            </a:r>
          </a:p>
        </p:txBody>
      </p:sp>
      <p:sp>
        <p:nvSpPr>
          <p:cNvPr id="21" name="text" descr="{&quot;templafy&quot;:{&quot;id&quot;:&quot;88dcd220-325c-4a9b-b398-88cf65fa1dbd&quot;}}" hidden="1" title="Form.Manuel_dato">
            <a:extLst>
              <a:ext uri="{FF2B5EF4-FFF2-40B4-BE49-F238E27FC236}">
                <a16:creationId xmlns:a16="http://schemas.microsoft.com/office/drawing/2014/main" id="{BC3CDEBC-4D98-43C9-A1ED-05AB4D332A6F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51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24">
            <a:extLst>
              <a:ext uri="{FF2B5EF4-FFF2-40B4-BE49-F238E27FC236}">
                <a16:creationId xmlns:a16="http://schemas.microsoft.com/office/drawing/2014/main" id="{BE040EA2-4256-4BD3-AD4C-B05747A6B830}"/>
              </a:ext>
            </a:extLst>
          </p:cNvPr>
          <p:cNvSpPr/>
          <p:nvPr userDrawn="1"/>
        </p:nvSpPr>
        <p:spPr>
          <a:xfrm rot="5400000">
            <a:off x="6059995" y="249328"/>
            <a:ext cx="7200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a-DK" sz="1800" dirty="0"/>
          </a:p>
        </p:txBody>
      </p:sp>
      <p:sp>
        <p:nvSpPr>
          <p:cNvPr id="22" name="Rektangel" descr="{&quot;templafy&quot;:{&quot;id&quot;:&quot;eec706c6-1159-44d0-b7b7-55c245d10e2b&quot;}}" title="image">
            <a:extLst>
              <a:ext uri="{FF2B5EF4-FFF2-40B4-BE49-F238E27FC236}">
                <a16:creationId xmlns:a16="http://schemas.microsoft.com/office/drawing/2014/main" id="{D1D273B7-A1A2-45F3-89F3-F732461E4F5F}"/>
              </a:ext>
            </a:extLst>
          </p:cNvPr>
          <p:cNvSpPr/>
          <p:nvPr userDrawn="1"/>
        </p:nvSpPr>
        <p:spPr>
          <a:xfrm>
            <a:off x="0" y="6381328"/>
            <a:ext cx="12192000" cy="476672"/>
          </a:xfrm>
          <a:prstGeom prst="rect">
            <a:avLst/>
          </a:prstGeom>
          <a:solidFill>
            <a:srgbClr val="1F4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1366837" y="872078"/>
            <a:ext cx="10137776" cy="82691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366837" y="1993525"/>
            <a:ext cx="10137776" cy="34912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Brødtekst 22pt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11504613" y="6529664"/>
            <a:ext cx="687387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lang="da-DK" sz="9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Footer" hidden="1"/>
          <p:cNvSpPr>
            <a:spLocks noGrp="1"/>
          </p:cNvSpPr>
          <p:nvPr>
            <p:ph type="ftr" sz="quarter" idx="3"/>
          </p:nvPr>
        </p:nvSpPr>
        <p:spPr>
          <a:xfrm>
            <a:off x="0" y="68472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lang="da-DK" sz="133" kern="1200" dirty="0">
                <a:noFill/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4" name="Dato" hidden="1"/>
          <p:cNvSpPr>
            <a:spLocks noGrp="1"/>
          </p:cNvSpPr>
          <p:nvPr>
            <p:ph type="dt" sz="half" idx="2"/>
          </p:nvPr>
        </p:nvSpPr>
        <p:spPr>
          <a:xfrm>
            <a:off x="0" y="68472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33">
                <a:noFill/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8250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60" r:id="rId4"/>
    <p:sldLayoutId id="2147483664" r:id="rId5"/>
    <p:sldLayoutId id="2147483665" r:id="rId6"/>
    <p:sldLayoutId id="2147483662" r:id="rId7"/>
    <p:sldLayoutId id="2147483668" r:id="rId8"/>
    <p:sldLayoutId id="2147483669" r:id="rId9"/>
    <p:sldLayoutId id="2147483658" r:id="rId10"/>
    <p:sldLayoutId id="2147483655" r:id="rId11"/>
    <p:sldLayoutId id="2147483663" r:id="rId12"/>
    <p:sldLayoutId id="2147483667" r:id="rId13"/>
    <p:sldLayoutId id="2147483698" r:id="rId14"/>
  </p:sldLayoutIdLst>
  <p:hf hdr="0"/>
  <p:txStyles>
    <p:titleStyle>
      <a:lvl1pPr algn="l" defTabSz="914377" rtl="0" eaLnBrk="1" latinLnBrk="0" hangingPunct="1">
        <a:lnSpc>
          <a:spcPct val="85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6" indent="-143996" algn="l" defTabSz="914377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3987" indent="-143996" algn="l" defTabSz="914377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20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27979" indent="-125997" algn="l" defTabSz="914377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187970" indent="-107997" algn="l" defTabSz="914377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6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547961" indent="-107997" algn="l" defTabSz="914377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4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907952" indent="-89998" algn="l" defTabSz="914377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200" kern="1200" baseline="0" dirty="0">
          <a:solidFill>
            <a:schemeClr val="tx1"/>
          </a:solidFill>
          <a:latin typeface="+mn-lt"/>
          <a:ea typeface="+mn-ea"/>
          <a:cs typeface="+mn-cs"/>
        </a:defRPr>
      </a:lvl6pPr>
      <a:lvl7pPr marL="2267943" indent="-89998" algn="l" defTabSz="914377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100" kern="1200" baseline="0" dirty="0">
          <a:solidFill>
            <a:schemeClr val="tx1"/>
          </a:solidFill>
          <a:latin typeface="+mn-lt"/>
          <a:ea typeface="+mn-ea"/>
          <a:cs typeface="+mn-cs"/>
        </a:defRPr>
      </a:lvl7pPr>
      <a:lvl8pPr marL="2627934" indent="-89998" algn="l" defTabSz="914377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000" kern="1200" baseline="0" dirty="0">
          <a:solidFill>
            <a:schemeClr val="tx1"/>
          </a:solidFill>
          <a:latin typeface="+mn-lt"/>
          <a:ea typeface="+mn-ea"/>
          <a:cs typeface="+mn-cs"/>
        </a:defRPr>
      </a:lvl8pPr>
      <a:lvl9pPr marL="2987925" indent="-89998" algn="l" defTabSz="914377" rtl="0" eaLnBrk="1" latinLnBrk="0" hangingPunct="1">
        <a:spcBef>
          <a:spcPts val="0"/>
        </a:spcBef>
        <a:spcAft>
          <a:spcPts val="1200"/>
        </a:spcAft>
        <a:buClr>
          <a:srgbClr val="80808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1071" userDrawn="1">
          <p15:clr>
            <a:srgbClr val="F26B43"/>
          </p15:clr>
        </p15:guide>
        <p15:guide id="6" orient="horz" pos="1253" userDrawn="1">
          <p15:clr>
            <a:srgbClr val="F26B43"/>
          </p15:clr>
        </p15:guide>
        <p15:guide id="7" orient="horz" pos="3455" userDrawn="1">
          <p15:clr>
            <a:srgbClr val="F26B43"/>
          </p15:clr>
        </p15:guide>
        <p15:guide id="10" pos="861" userDrawn="1">
          <p15:clr>
            <a:srgbClr val="F26B43"/>
          </p15:clr>
        </p15:guide>
        <p15:guide id="11" pos="7247" userDrawn="1">
          <p15:clr>
            <a:srgbClr val="F26B43"/>
          </p15:clr>
        </p15:guide>
        <p15:guide id="12" pos="3963" userDrawn="1">
          <p15:clr>
            <a:srgbClr val="F26B43"/>
          </p15:clr>
        </p15:guide>
        <p15:guide id="13" pos="414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24">
            <a:extLst>
              <a:ext uri="{FF2B5EF4-FFF2-40B4-BE49-F238E27FC236}">
                <a16:creationId xmlns:a16="http://schemas.microsoft.com/office/drawing/2014/main" id="{BE040EA2-4256-4BD3-AD4C-B05747A6B830}"/>
              </a:ext>
            </a:extLst>
          </p:cNvPr>
          <p:cNvSpPr/>
          <p:nvPr userDrawn="1"/>
        </p:nvSpPr>
        <p:spPr>
          <a:xfrm rot="5400000">
            <a:off x="6059995" y="249328"/>
            <a:ext cx="7200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a-DK" sz="1800" dirty="0"/>
          </a:p>
        </p:txBody>
      </p:sp>
      <p:sp>
        <p:nvSpPr>
          <p:cNvPr id="22" name="Rektangel" descr="{&quot;templafy&quot;:{&quot;id&quot;:&quot;eec706c6-1159-44d0-b7b7-55c245d10e2b&quot;}}" title="image">
            <a:extLst>
              <a:ext uri="{FF2B5EF4-FFF2-40B4-BE49-F238E27FC236}">
                <a16:creationId xmlns:a16="http://schemas.microsoft.com/office/drawing/2014/main" id="{D1D273B7-A1A2-45F3-89F3-F732461E4F5F}"/>
              </a:ext>
            </a:extLst>
          </p:cNvPr>
          <p:cNvSpPr/>
          <p:nvPr userDrawn="1"/>
        </p:nvSpPr>
        <p:spPr>
          <a:xfrm>
            <a:off x="0" y="6381328"/>
            <a:ext cx="12192000" cy="476672"/>
          </a:xfrm>
          <a:prstGeom prst="rect">
            <a:avLst/>
          </a:prstGeom>
          <a:solidFill>
            <a:srgbClr val="1F4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1366837" y="872078"/>
            <a:ext cx="10137776" cy="82691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366837" y="1993525"/>
            <a:ext cx="10137776" cy="34912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Brødtekst 22pt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11504613" y="6529664"/>
            <a:ext cx="687387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lang="da-DK" sz="9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Footer" hidden="1"/>
          <p:cNvSpPr>
            <a:spLocks noGrp="1"/>
          </p:cNvSpPr>
          <p:nvPr>
            <p:ph type="ftr" sz="quarter" idx="3"/>
          </p:nvPr>
        </p:nvSpPr>
        <p:spPr>
          <a:xfrm>
            <a:off x="0" y="68472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lang="da-DK" sz="133" kern="1200" dirty="0">
                <a:noFill/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4" name="Dato" hidden="1"/>
          <p:cNvSpPr>
            <a:spLocks noGrp="1"/>
          </p:cNvSpPr>
          <p:nvPr>
            <p:ph type="dt" sz="half" idx="2"/>
          </p:nvPr>
        </p:nvSpPr>
        <p:spPr>
          <a:xfrm>
            <a:off x="0" y="68472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33">
                <a:noFill/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4193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hf hdr="0"/>
  <p:txStyles>
    <p:titleStyle>
      <a:lvl1pPr algn="l" defTabSz="914377" rtl="0" eaLnBrk="1" latinLnBrk="0" hangingPunct="1">
        <a:lnSpc>
          <a:spcPct val="85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6" indent="-143996" algn="l" defTabSz="914377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3987" indent="-143996" algn="l" defTabSz="914377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20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27979" indent="-125997" algn="l" defTabSz="914377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187970" indent="-107997" algn="l" defTabSz="914377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6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547961" indent="-107997" algn="l" defTabSz="914377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4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907952" indent="-89998" algn="l" defTabSz="914377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200" kern="1200" baseline="0" dirty="0">
          <a:solidFill>
            <a:schemeClr val="tx1"/>
          </a:solidFill>
          <a:latin typeface="+mn-lt"/>
          <a:ea typeface="+mn-ea"/>
          <a:cs typeface="+mn-cs"/>
        </a:defRPr>
      </a:lvl6pPr>
      <a:lvl7pPr marL="2267943" indent="-89998" algn="l" defTabSz="914377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100" kern="1200" baseline="0" dirty="0">
          <a:solidFill>
            <a:schemeClr val="tx1"/>
          </a:solidFill>
          <a:latin typeface="+mn-lt"/>
          <a:ea typeface="+mn-ea"/>
          <a:cs typeface="+mn-cs"/>
        </a:defRPr>
      </a:lvl7pPr>
      <a:lvl8pPr marL="2627934" indent="-89998" algn="l" defTabSz="914377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000" kern="1200" baseline="0" dirty="0">
          <a:solidFill>
            <a:schemeClr val="tx1"/>
          </a:solidFill>
          <a:latin typeface="+mn-lt"/>
          <a:ea typeface="+mn-ea"/>
          <a:cs typeface="+mn-cs"/>
        </a:defRPr>
      </a:lvl8pPr>
      <a:lvl9pPr marL="2987925" indent="-89998" algn="l" defTabSz="914377" rtl="0" eaLnBrk="1" latinLnBrk="0" hangingPunct="1">
        <a:spcBef>
          <a:spcPts val="0"/>
        </a:spcBef>
        <a:spcAft>
          <a:spcPts val="1200"/>
        </a:spcAft>
        <a:buClr>
          <a:srgbClr val="80808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1071" userDrawn="1">
          <p15:clr>
            <a:srgbClr val="F26B43"/>
          </p15:clr>
        </p15:guide>
        <p15:guide id="6" orient="horz" pos="1253" userDrawn="1">
          <p15:clr>
            <a:srgbClr val="F26B43"/>
          </p15:clr>
        </p15:guide>
        <p15:guide id="7" orient="horz" pos="3455" userDrawn="1">
          <p15:clr>
            <a:srgbClr val="F26B43"/>
          </p15:clr>
        </p15:guide>
        <p15:guide id="10" pos="861" userDrawn="1">
          <p15:clr>
            <a:srgbClr val="F26B43"/>
          </p15:clr>
        </p15:guide>
        <p15:guide id="11" pos="7247" userDrawn="1">
          <p15:clr>
            <a:srgbClr val="F26B43"/>
          </p15:clr>
        </p15:guide>
        <p15:guide id="12" pos="3963" userDrawn="1">
          <p15:clr>
            <a:srgbClr val="F26B43"/>
          </p15:clr>
        </p15:guide>
        <p15:guide id="13" pos="4145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ktangel 24">
            <a:extLst>
              <a:ext uri="{FF2B5EF4-FFF2-40B4-BE49-F238E27FC236}">
                <a16:creationId xmlns:a16="http://schemas.microsoft.com/office/drawing/2014/main" id="{BE040EA2-4256-4BD3-AD4C-B05747A6B830}"/>
              </a:ext>
            </a:extLst>
          </p:cNvPr>
          <p:cNvSpPr/>
          <p:nvPr userDrawn="1"/>
        </p:nvSpPr>
        <p:spPr>
          <a:xfrm rot="5400000">
            <a:off x="6059995" y="249328"/>
            <a:ext cx="72008" cy="12191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a-DK" sz="1800" dirty="0"/>
          </a:p>
        </p:txBody>
      </p:sp>
      <p:sp>
        <p:nvSpPr>
          <p:cNvPr id="22" name="Rektangel" descr="{&quot;templafy&quot;:{&quot;id&quot;:&quot;eec706c6-1159-44d0-b7b7-55c245d10e2b&quot;}}" title="image">
            <a:extLst>
              <a:ext uri="{FF2B5EF4-FFF2-40B4-BE49-F238E27FC236}">
                <a16:creationId xmlns:a16="http://schemas.microsoft.com/office/drawing/2014/main" id="{D1D273B7-A1A2-45F3-89F3-F732461E4F5F}"/>
              </a:ext>
            </a:extLst>
          </p:cNvPr>
          <p:cNvSpPr/>
          <p:nvPr userDrawn="1"/>
        </p:nvSpPr>
        <p:spPr>
          <a:xfrm>
            <a:off x="0" y="6381328"/>
            <a:ext cx="12192000" cy="476672"/>
          </a:xfrm>
          <a:prstGeom prst="rect">
            <a:avLst/>
          </a:prstGeom>
          <a:solidFill>
            <a:srgbClr val="1F4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1366837" y="872078"/>
            <a:ext cx="10137776" cy="82691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366837" y="1993525"/>
            <a:ext cx="10137776" cy="34912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Brødtekst 22pt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11504613" y="6529664"/>
            <a:ext cx="687387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lang="da-DK" sz="9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Footer" hidden="1"/>
          <p:cNvSpPr>
            <a:spLocks noGrp="1"/>
          </p:cNvSpPr>
          <p:nvPr>
            <p:ph type="ftr" sz="quarter" idx="3"/>
          </p:nvPr>
        </p:nvSpPr>
        <p:spPr>
          <a:xfrm>
            <a:off x="0" y="68472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lang="da-DK" sz="133" kern="1200" dirty="0">
                <a:noFill/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4" name="Dato" hidden="1"/>
          <p:cNvSpPr>
            <a:spLocks noGrp="1"/>
          </p:cNvSpPr>
          <p:nvPr>
            <p:ph type="dt" sz="half" idx="2"/>
          </p:nvPr>
        </p:nvSpPr>
        <p:spPr>
          <a:xfrm>
            <a:off x="0" y="68472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33">
                <a:noFill/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80545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hf hdr="0"/>
  <p:txStyles>
    <p:titleStyle>
      <a:lvl1pPr algn="l" defTabSz="914377" rtl="0" eaLnBrk="1" latinLnBrk="0" hangingPunct="1">
        <a:lnSpc>
          <a:spcPct val="85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6" indent="-143996" algn="l" defTabSz="914377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3987" indent="-143996" algn="l" defTabSz="914377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20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27979" indent="-125997" algn="l" defTabSz="914377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187970" indent="-107997" algn="l" defTabSz="914377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6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547961" indent="-107997" algn="l" defTabSz="914377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4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907952" indent="-89998" algn="l" defTabSz="914377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200" kern="1200" baseline="0" dirty="0">
          <a:solidFill>
            <a:schemeClr val="tx1"/>
          </a:solidFill>
          <a:latin typeface="+mn-lt"/>
          <a:ea typeface="+mn-ea"/>
          <a:cs typeface="+mn-cs"/>
        </a:defRPr>
      </a:lvl6pPr>
      <a:lvl7pPr marL="2267943" indent="-89998" algn="l" defTabSz="914377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100" kern="1200" baseline="0" dirty="0">
          <a:solidFill>
            <a:schemeClr val="tx1"/>
          </a:solidFill>
          <a:latin typeface="+mn-lt"/>
          <a:ea typeface="+mn-ea"/>
          <a:cs typeface="+mn-cs"/>
        </a:defRPr>
      </a:lvl7pPr>
      <a:lvl8pPr marL="2627934" indent="-89998" algn="l" defTabSz="914377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000" kern="1200" baseline="0" dirty="0">
          <a:solidFill>
            <a:schemeClr val="tx1"/>
          </a:solidFill>
          <a:latin typeface="+mn-lt"/>
          <a:ea typeface="+mn-ea"/>
          <a:cs typeface="+mn-cs"/>
        </a:defRPr>
      </a:lvl8pPr>
      <a:lvl9pPr marL="2987925" indent="-89998" algn="l" defTabSz="914377" rtl="0" eaLnBrk="1" latinLnBrk="0" hangingPunct="1">
        <a:spcBef>
          <a:spcPts val="0"/>
        </a:spcBef>
        <a:spcAft>
          <a:spcPts val="1200"/>
        </a:spcAft>
        <a:buClr>
          <a:srgbClr val="80808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1071" userDrawn="1">
          <p15:clr>
            <a:srgbClr val="F26B43"/>
          </p15:clr>
        </p15:guide>
        <p15:guide id="6" orient="horz" pos="1253" userDrawn="1">
          <p15:clr>
            <a:srgbClr val="F26B43"/>
          </p15:clr>
        </p15:guide>
        <p15:guide id="7" orient="horz" pos="3455" userDrawn="1">
          <p15:clr>
            <a:srgbClr val="F26B43"/>
          </p15:clr>
        </p15:guide>
        <p15:guide id="10" pos="861" userDrawn="1">
          <p15:clr>
            <a:srgbClr val="F26B43"/>
          </p15:clr>
        </p15:guide>
        <p15:guide id="11" pos="7247" userDrawn="1">
          <p15:clr>
            <a:srgbClr val="F26B43"/>
          </p15:clr>
        </p15:guide>
        <p15:guide id="12" pos="3963" userDrawn="1">
          <p15:clr>
            <a:srgbClr val="F26B43"/>
          </p15:clr>
        </p15:guide>
        <p15:guide id="13" pos="414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.xml"/><Relationship Id="rId7" Type="http://schemas.openxmlformats.org/officeDocument/2006/relationships/image" Target="../media/image18.png"/><Relationship Id="rId2" Type="http://schemas.openxmlformats.org/officeDocument/2006/relationships/customXml" Target="../../customXml/item2.xml"/><Relationship Id="rId1" Type="http://schemas.openxmlformats.org/officeDocument/2006/relationships/customXml" Target="../../customXml/item1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C4863A8D-0E4F-4690-A76E-F99A41A485E5}"/>
              </a:ext>
            </a:extLst>
          </p:cNvPr>
          <p:cNvSpPr/>
          <p:nvPr/>
        </p:nvSpPr>
        <p:spPr>
          <a:xfrm>
            <a:off x="695400" y="2012369"/>
            <a:ext cx="11496600" cy="484351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dirty="0" err="1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6DB2B93-4E3F-4F81-AAFD-935E4AB31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4691" y="2839044"/>
            <a:ext cx="9435659" cy="996141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Letrozole in early breast cancer</a:t>
            </a:r>
            <a:br>
              <a:rPr lang="en-US" sz="4000" dirty="0">
                <a:solidFill>
                  <a:schemeClr val="tx1"/>
                </a:solidFill>
              </a:rPr>
            </a:br>
            <a:endParaRPr lang="da-DK" sz="4000" dirty="0">
              <a:solidFill>
                <a:schemeClr val="tx1"/>
              </a:solidFill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CCC5DF3-AB89-45FD-84DC-A39C640B76B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927" r="9970"/>
          <a:stretch/>
        </p:blipFill>
        <p:spPr>
          <a:xfrm>
            <a:off x="850237" y="5664030"/>
            <a:ext cx="1861391" cy="999055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36FBD362-FC27-41F2-A526-D769DAB875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74541" y="5487430"/>
            <a:ext cx="1485827" cy="1175655"/>
          </a:xfrm>
          <a:prstGeom prst="rect">
            <a:avLst/>
          </a:prstGeom>
        </p:spPr>
      </p:pic>
      <p:sp>
        <p:nvSpPr>
          <p:cNvPr id="8" name="Undertitel 2">
            <a:extLst>
              <a:ext uri="{FF2B5EF4-FFF2-40B4-BE49-F238E27FC236}">
                <a16:creationId xmlns:a16="http://schemas.microsoft.com/office/drawing/2014/main" id="{C133410A-E3C1-4FBE-B631-F41CA0DE4E9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389265" y="3797465"/>
            <a:ext cx="7641232" cy="1069000"/>
          </a:xfrm>
          <a:prstGeom prst="rect">
            <a:avLst/>
          </a:prstGeom>
        </p:spPr>
        <p:txBody>
          <a:bodyPr/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GB" sz="1100" dirty="0">
                <a:solidFill>
                  <a:srgbClr val="1F4A60"/>
                </a:solidFill>
              </a:rPr>
              <a:t>Supervisors:					Assessment committee:</a:t>
            </a:r>
            <a:br>
              <a:rPr lang="en-GB" sz="1100" dirty="0">
                <a:solidFill>
                  <a:srgbClr val="1F4A60"/>
                </a:solidFill>
              </a:rPr>
            </a:br>
            <a:r>
              <a:rPr lang="en-GB" sz="1100" dirty="0">
                <a:solidFill>
                  <a:srgbClr val="1F4A60"/>
                </a:solidFill>
              </a:rPr>
              <a:t>Anne-Vibeke Lænkholm, Associate Professor, MD		Inge Marie </a:t>
            </a:r>
            <a:r>
              <a:rPr lang="en-GB" sz="1100" dirty="0" err="1">
                <a:solidFill>
                  <a:srgbClr val="1F4A60"/>
                </a:solidFill>
              </a:rPr>
              <a:t>Svane</a:t>
            </a:r>
            <a:r>
              <a:rPr lang="en-GB" sz="1100" dirty="0">
                <a:solidFill>
                  <a:srgbClr val="1F4A60"/>
                </a:solidFill>
              </a:rPr>
              <a:t>, Professor, MD, PhD, </a:t>
            </a:r>
            <a:r>
              <a:rPr lang="en-GB" sz="1100" dirty="0" err="1">
                <a:solidFill>
                  <a:srgbClr val="1F4A60"/>
                </a:solidFill>
              </a:rPr>
              <a:t>DMSc</a:t>
            </a:r>
            <a:r>
              <a:rPr lang="en-GB" sz="1100" dirty="0">
                <a:solidFill>
                  <a:srgbClr val="1F4A60"/>
                </a:solidFill>
              </a:rPr>
              <a:t> </a:t>
            </a:r>
            <a:br>
              <a:rPr lang="en-GB" sz="1100" dirty="0">
                <a:solidFill>
                  <a:srgbClr val="1F4A60"/>
                </a:solidFill>
              </a:rPr>
            </a:br>
            <a:r>
              <a:rPr lang="en-GB" sz="1100" dirty="0">
                <a:solidFill>
                  <a:srgbClr val="1F4A60"/>
                </a:solidFill>
              </a:rPr>
              <a:t>Ann </a:t>
            </a:r>
            <a:r>
              <a:rPr lang="en-GB" sz="1100" dirty="0" err="1">
                <a:solidFill>
                  <a:srgbClr val="1F4A60"/>
                </a:solidFill>
              </a:rPr>
              <a:t>Soegaard</a:t>
            </a:r>
            <a:r>
              <a:rPr lang="en-GB" sz="1100" dirty="0">
                <a:solidFill>
                  <a:srgbClr val="1F4A60"/>
                </a:solidFill>
              </a:rPr>
              <a:t> Knoop, Consultant, MD, PhD			Signe </a:t>
            </a:r>
            <a:r>
              <a:rPr lang="en-GB" sz="1100" dirty="0" err="1">
                <a:solidFill>
                  <a:srgbClr val="1F4A60"/>
                </a:solidFill>
              </a:rPr>
              <a:t>Borgquist</a:t>
            </a:r>
            <a:r>
              <a:rPr lang="en-GB" sz="1100" dirty="0">
                <a:solidFill>
                  <a:srgbClr val="1F4A60"/>
                </a:solidFill>
              </a:rPr>
              <a:t>, Professor, MD, PhD</a:t>
            </a:r>
            <a:br>
              <a:rPr lang="en-GB" sz="1100" dirty="0">
                <a:solidFill>
                  <a:srgbClr val="1F4A60"/>
                </a:solidFill>
              </a:rPr>
            </a:br>
            <a:r>
              <a:rPr lang="en-GB" sz="1100" dirty="0">
                <a:solidFill>
                  <a:srgbClr val="1F4A60"/>
                </a:solidFill>
              </a:rPr>
              <a:t>Bent Ejlertsen, Professor, MD, PhD, </a:t>
            </a:r>
            <a:r>
              <a:rPr lang="en-GB" sz="1100" dirty="0" err="1">
                <a:solidFill>
                  <a:srgbClr val="1F4A60"/>
                </a:solidFill>
              </a:rPr>
              <a:t>DMSc</a:t>
            </a:r>
            <a:r>
              <a:rPr lang="en-GB" sz="1100" dirty="0">
                <a:solidFill>
                  <a:srgbClr val="1F4A60"/>
                </a:solidFill>
              </a:rPr>
              <a:t> 			Mitch </a:t>
            </a:r>
            <a:r>
              <a:rPr lang="en-GB" sz="1100" dirty="0" err="1">
                <a:solidFill>
                  <a:srgbClr val="1F4A60"/>
                </a:solidFill>
              </a:rPr>
              <a:t>Dowsett</a:t>
            </a:r>
            <a:r>
              <a:rPr lang="en-GB" sz="1100" dirty="0">
                <a:solidFill>
                  <a:srgbClr val="1F4A60"/>
                </a:solidFill>
              </a:rPr>
              <a:t>, Professor, </a:t>
            </a:r>
            <a:r>
              <a:rPr lang="en-GB" sz="1100" dirty="0" err="1">
                <a:solidFill>
                  <a:srgbClr val="1F4A60"/>
                </a:solidFill>
              </a:rPr>
              <a:t>FMedSci</a:t>
            </a:r>
            <a:r>
              <a:rPr lang="en-GB" sz="1100" dirty="0">
                <a:solidFill>
                  <a:srgbClr val="1F4A60"/>
                </a:solidFill>
              </a:rPr>
              <a:t>, PhD</a:t>
            </a:r>
          </a:p>
          <a:p>
            <a:pPr marL="0" indent="0">
              <a:buNone/>
            </a:pPr>
            <a:endParaRPr lang="en-GB" sz="1100" dirty="0">
              <a:solidFill>
                <a:srgbClr val="1F4A60"/>
              </a:solidFill>
            </a:endParaRPr>
          </a:p>
          <a:p>
            <a:pPr marL="0" indent="0">
              <a:buNone/>
            </a:pPr>
            <a:r>
              <a:rPr lang="en-GB" sz="1100" dirty="0">
                <a:solidFill>
                  <a:srgbClr val="1F4A60"/>
                </a:solidFill>
              </a:rPr>
              <a:t>			</a:t>
            </a:r>
          </a:p>
          <a:p>
            <a:pPr marL="0" indent="0">
              <a:buNone/>
            </a:pPr>
            <a:r>
              <a:rPr lang="en-GB" sz="1100" dirty="0">
                <a:solidFill>
                  <a:srgbClr val="1F4A60"/>
                </a:solidFill>
              </a:rPr>
              <a:t>			</a:t>
            </a:r>
          </a:p>
          <a:p>
            <a:pPr marL="0" indent="0">
              <a:buNone/>
            </a:pPr>
            <a:r>
              <a:rPr lang="en-GB" sz="1100" dirty="0">
                <a:solidFill>
                  <a:srgbClr val="1F4A60"/>
                </a:solidFill>
              </a:rPr>
              <a:t>			Submitted August 14, 2020</a:t>
            </a:r>
          </a:p>
          <a:p>
            <a:pPr marL="0" indent="0">
              <a:buNone/>
            </a:pPr>
            <a:r>
              <a:rPr lang="en-GB" sz="1100" dirty="0">
                <a:solidFill>
                  <a:srgbClr val="1F4A60"/>
                </a:solidFill>
              </a:rPr>
              <a:t>			Defence November 25, 2020</a:t>
            </a:r>
          </a:p>
          <a:p>
            <a:pPr marL="0" indent="0">
              <a:buNone/>
            </a:pPr>
            <a:endParaRPr lang="en-GB" sz="1100" dirty="0">
              <a:solidFill>
                <a:srgbClr val="1F4A60"/>
              </a:solidFill>
            </a:endParaRPr>
          </a:p>
          <a:p>
            <a:pPr marL="0" indent="0">
              <a:buNone/>
            </a:pPr>
            <a:br>
              <a:rPr lang="en-GB" sz="1100" dirty="0"/>
            </a:br>
            <a:r>
              <a:rPr lang="en-GB" sz="1100" dirty="0"/>
              <a:t>			</a:t>
            </a:r>
            <a:endParaRPr lang="en-GB" sz="1100" i="1" dirty="0"/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5394430C-AE8B-4F81-AE04-1678609C7D7E}"/>
              </a:ext>
            </a:extLst>
          </p:cNvPr>
          <p:cNvSpPr txBox="1"/>
          <p:nvPr/>
        </p:nvSpPr>
        <p:spPr>
          <a:xfrm>
            <a:off x="5752681" y="2778369"/>
            <a:ext cx="914400" cy="914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en-GB" dirty="0" err="1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3B5E7A9C-923C-4BA2-A3D6-0A29A2143E9A}"/>
              </a:ext>
            </a:extLst>
          </p:cNvPr>
          <p:cNvSpPr/>
          <p:nvPr/>
        </p:nvSpPr>
        <p:spPr>
          <a:xfrm>
            <a:off x="0" y="1108091"/>
            <a:ext cx="687600" cy="914400"/>
          </a:xfrm>
          <a:prstGeom prst="rect">
            <a:avLst/>
          </a:prstGeom>
          <a:solidFill>
            <a:srgbClr val="99D7F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dirty="0" err="1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458EAAEF-B8F7-4D0E-BE76-FDAED973EE1C}"/>
              </a:ext>
            </a:extLst>
          </p:cNvPr>
          <p:cNvSpPr/>
          <p:nvPr/>
        </p:nvSpPr>
        <p:spPr>
          <a:xfrm>
            <a:off x="0" y="2012365"/>
            <a:ext cx="687600" cy="914400"/>
          </a:xfrm>
          <a:prstGeom prst="rect">
            <a:avLst/>
          </a:prstGeom>
          <a:solidFill>
            <a:srgbClr val="1F4A60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dirty="0" err="1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29C8CB09-5E55-4517-ADE0-96CEE8733574}"/>
              </a:ext>
            </a:extLst>
          </p:cNvPr>
          <p:cNvSpPr/>
          <p:nvPr/>
        </p:nvSpPr>
        <p:spPr>
          <a:xfrm>
            <a:off x="690571" y="1282061"/>
            <a:ext cx="687600" cy="9144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dirty="0" err="1"/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id="{4482FA5F-F828-46C1-8A47-CD59D52A390D}"/>
              </a:ext>
            </a:extLst>
          </p:cNvPr>
          <p:cNvGrpSpPr/>
          <p:nvPr/>
        </p:nvGrpSpPr>
        <p:grpSpPr>
          <a:xfrm>
            <a:off x="479376" y="1556792"/>
            <a:ext cx="648072" cy="696099"/>
            <a:chOff x="457200" y="5718575"/>
            <a:chExt cx="687600" cy="687600"/>
          </a:xfrm>
        </p:grpSpPr>
        <p:pic>
          <p:nvPicPr>
            <p:cNvPr id="9" name="image" descr="{&quot;templafy&quot;:{&quot;id&quot;:&quot;4998f7e7-f582-4dc9-ae5c-70823e54181e&quot;}}">
              <a:extLst>
                <a:ext uri="{FF2B5EF4-FFF2-40B4-BE49-F238E27FC236}">
                  <a16:creationId xmlns:a16="http://schemas.microsoft.com/office/drawing/2014/main" id="{668734B3-9E3A-49DD-94E8-B45252C38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57200" y="5718575"/>
              <a:ext cx="687600" cy="687600"/>
            </a:xfrm>
            <a:prstGeom prst="rect">
              <a:avLst/>
            </a:prstGeom>
          </p:spPr>
        </p:pic>
        <p:pic>
          <p:nvPicPr>
            <p:cNvPr id="10" name="Region">
              <a:extLst>
                <a:ext uri="{FF2B5EF4-FFF2-40B4-BE49-F238E27FC236}">
                  <a16:creationId xmlns:a16="http://schemas.microsoft.com/office/drawing/2014/main" id="{C400BE01-C9DA-4513-998B-3BD8B2BD3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732" y="5763982"/>
              <a:ext cx="116417" cy="594784"/>
            </a:xfrm>
            <a:prstGeom prst="rect">
              <a:avLst/>
            </a:prstGeom>
          </p:spPr>
        </p:pic>
      </p:grpSp>
      <p:sp>
        <p:nvSpPr>
          <p:cNvPr id="15" name="Rektangel 14">
            <a:extLst>
              <a:ext uri="{FF2B5EF4-FFF2-40B4-BE49-F238E27FC236}">
                <a16:creationId xmlns:a16="http://schemas.microsoft.com/office/drawing/2014/main" id="{97F12303-3B69-493D-9FB3-E07ECB3FB11F}"/>
              </a:ext>
            </a:extLst>
          </p:cNvPr>
          <p:cNvSpPr/>
          <p:nvPr/>
        </p:nvSpPr>
        <p:spPr>
          <a:xfrm>
            <a:off x="11375417" y="5928733"/>
            <a:ext cx="687600" cy="9144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dirty="0" err="1"/>
          </a:p>
        </p:txBody>
      </p: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1812449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FA94B3-5CA8-483E-9950-6F50719A3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16A3A9D2-E5D9-4D99-9FCF-3FD3FAAD2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A5A11BC-6703-4235-9C94-C3FC5DE4C62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2428A627-A0E4-45B4-868C-EB47C8A1EC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5000" contrast="7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5364" y="61368"/>
            <a:ext cx="6280489" cy="6202389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9878FB61-CFA8-4A32-BDD9-F43058709646}"/>
              </a:ext>
            </a:extLst>
          </p:cNvPr>
          <p:cNvSpPr/>
          <p:nvPr/>
        </p:nvSpPr>
        <p:spPr>
          <a:xfrm>
            <a:off x="6744072" y="1628803"/>
            <a:ext cx="4296336" cy="341632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Primary findings:</a:t>
            </a:r>
          </a:p>
          <a:p>
            <a:endParaRPr lang="en-US" dirty="0"/>
          </a:p>
          <a:p>
            <a:r>
              <a:rPr lang="en-US" dirty="0"/>
              <a:t>Baseline TILS 5% mean</a:t>
            </a:r>
          </a:p>
          <a:p>
            <a:r>
              <a:rPr lang="en-US" dirty="0"/>
              <a:t>Range 0-50%</a:t>
            </a:r>
          </a:p>
          <a:p>
            <a:endParaRPr lang="en-US" dirty="0"/>
          </a:p>
          <a:p>
            <a:r>
              <a:rPr lang="en-US" dirty="0"/>
              <a:t>No difference in distribution of TILs in clinicopathological subgroups except for Ki67</a:t>
            </a:r>
          </a:p>
          <a:p>
            <a:endParaRPr lang="en-US" dirty="0"/>
          </a:p>
          <a:p>
            <a:r>
              <a:rPr lang="en-US" dirty="0"/>
              <a:t>Correlation TILs and Ki67:</a:t>
            </a:r>
          </a:p>
          <a:p>
            <a:r>
              <a:rPr lang="en-US" dirty="0"/>
              <a:t>Pretreatment: Pearson 0.4; p = 0.0002</a:t>
            </a:r>
          </a:p>
          <a:p>
            <a:r>
              <a:rPr lang="en-US" dirty="0"/>
              <a:t>Posttreatment: Pearson 0.5; p &lt; 0.0001</a:t>
            </a:r>
            <a:endParaRPr lang="en-GB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EC2C0AD7-DEEA-4451-A8AB-88D54E94F65E}"/>
              </a:ext>
            </a:extLst>
          </p:cNvPr>
          <p:cNvSpPr txBox="1"/>
          <p:nvPr/>
        </p:nvSpPr>
        <p:spPr>
          <a:xfrm>
            <a:off x="435667" y="6078789"/>
            <a:ext cx="11665296" cy="19835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dirty="0"/>
              <a:t>Skriver et al. </a:t>
            </a:r>
            <a:r>
              <a:rPr lang="en-US" sz="1000" i="1" dirty="0"/>
              <a:t>Breast Cancer Research</a:t>
            </a:r>
            <a:r>
              <a:rPr lang="en-US" sz="1000" dirty="0"/>
              <a:t>, 2020</a:t>
            </a:r>
          </a:p>
        </p:txBody>
      </p:sp>
    </p:spTree>
    <p:extLst>
      <p:ext uri="{BB962C8B-B14F-4D97-AF65-F5344CB8AC3E}">
        <p14:creationId xmlns:p14="http://schemas.microsoft.com/office/powerpoint/2010/main" val="4292851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7D6CA4EA-50F3-493A-98E7-19DDB7E32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23" name="Billede 22">
            <a:extLst>
              <a:ext uri="{FF2B5EF4-FFF2-40B4-BE49-F238E27FC236}">
                <a16:creationId xmlns:a16="http://schemas.microsoft.com/office/drawing/2014/main" id="{8B207AD9-6ECE-4F4D-AE93-B0EA51BE0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451" y="651539"/>
            <a:ext cx="4095735" cy="1578679"/>
          </a:xfrm>
          <a:prstGeom prst="rect">
            <a:avLst/>
          </a:prstGeom>
        </p:spPr>
      </p:pic>
      <p:sp>
        <p:nvSpPr>
          <p:cNvPr id="26" name="Tekstfelt 25">
            <a:extLst>
              <a:ext uri="{FF2B5EF4-FFF2-40B4-BE49-F238E27FC236}">
                <a16:creationId xmlns:a16="http://schemas.microsoft.com/office/drawing/2014/main" id="{4D5F440E-8B4C-40EC-8A4D-16D74AF22161}"/>
              </a:ext>
            </a:extLst>
          </p:cNvPr>
          <p:cNvSpPr txBox="1"/>
          <p:nvPr/>
        </p:nvSpPr>
        <p:spPr>
          <a:xfrm>
            <a:off x="435667" y="6078789"/>
            <a:ext cx="11665296" cy="19835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dirty="0"/>
              <a:t>Skriver et al. </a:t>
            </a:r>
            <a:r>
              <a:rPr lang="en-US" sz="1000" i="1" dirty="0"/>
              <a:t>Breast Cancer Research</a:t>
            </a:r>
            <a:r>
              <a:rPr lang="en-US" sz="1000" dirty="0"/>
              <a:t>, 2020</a:t>
            </a:r>
          </a:p>
        </p:txBody>
      </p:sp>
      <p:grpSp>
        <p:nvGrpSpPr>
          <p:cNvPr id="5" name="Gruppe 4">
            <a:extLst>
              <a:ext uri="{FF2B5EF4-FFF2-40B4-BE49-F238E27FC236}">
                <a16:creationId xmlns:a16="http://schemas.microsoft.com/office/drawing/2014/main" id="{F1135856-8170-4CC4-8AC4-2EB6AB0A3AC4}"/>
              </a:ext>
            </a:extLst>
          </p:cNvPr>
          <p:cNvGrpSpPr/>
          <p:nvPr/>
        </p:nvGrpSpPr>
        <p:grpSpPr>
          <a:xfrm>
            <a:off x="668614" y="2396827"/>
            <a:ext cx="5599705" cy="3842168"/>
            <a:chOff x="317855" y="2434968"/>
            <a:chExt cx="5599705" cy="3842168"/>
          </a:xfrm>
        </p:grpSpPr>
        <p:pic>
          <p:nvPicPr>
            <p:cNvPr id="24" name="Billede 23">
              <a:extLst>
                <a:ext uri="{FF2B5EF4-FFF2-40B4-BE49-F238E27FC236}">
                  <a16:creationId xmlns:a16="http://schemas.microsoft.com/office/drawing/2014/main" id="{C86A8DF9-DD70-43B1-AD6C-D8624997D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7855" y="2434968"/>
              <a:ext cx="5599705" cy="3842168"/>
            </a:xfrm>
            <a:prstGeom prst="rect">
              <a:avLst/>
            </a:prstGeom>
          </p:spPr>
        </p:pic>
        <p:sp>
          <p:nvSpPr>
            <p:cNvPr id="8" name="Tekstfelt 7">
              <a:extLst>
                <a:ext uri="{FF2B5EF4-FFF2-40B4-BE49-F238E27FC236}">
                  <a16:creationId xmlns:a16="http://schemas.microsoft.com/office/drawing/2014/main" id="{3BA4F282-D167-492F-8D90-6D86621A1571}"/>
                </a:ext>
              </a:extLst>
            </p:cNvPr>
            <p:cNvSpPr txBox="1"/>
            <p:nvPr/>
          </p:nvSpPr>
          <p:spPr>
            <a:xfrm>
              <a:off x="435667" y="3068960"/>
              <a:ext cx="1541815" cy="3600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</a:rPr>
                <a:t>Pretreatment</a:t>
              </a:r>
            </a:p>
          </p:txBody>
        </p:sp>
        <p:sp>
          <p:nvSpPr>
            <p:cNvPr id="9" name="Tekstfelt 8">
              <a:extLst>
                <a:ext uri="{FF2B5EF4-FFF2-40B4-BE49-F238E27FC236}">
                  <a16:creationId xmlns:a16="http://schemas.microsoft.com/office/drawing/2014/main" id="{DCB45FFE-3293-4D0C-B9A9-2A0C66357A1B}"/>
                </a:ext>
              </a:extLst>
            </p:cNvPr>
            <p:cNvSpPr txBox="1"/>
            <p:nvPr/>
          </p:nvSpPr>
          <p:spPr>
            <a:xfrm>
              <a:off x="435667" y="4699979"/>
              <a:ext cx="1541815" cy="3600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</a:rPr>
                <a:t>Posttreatment</a:t>
              </a:r>
            </a:p>
          </p:txBody>
        </p:sp>
        <p:sp>
          <p:nvSpPr>
            <p:cNvPr id="10" name="Tekstfelt 9">
              <a:extLst>
                <a:ext uri="{FF2B5EF4-FFF2-40B4-BE49-F238E27FC236}">
                  <a16:creationId xmlns:a16="http://schemas.microsoft.com/office/drawing/2014/main" id="{EFFF9521-E125-4D86-9ADE-12968F57F41B}"/>
                </a:ext>
              </a:extLst>
            </p:cNvPr>
            <p:cNvSpPr txBox="1"/>
            <p:nvPr/>
          </p:nvSpPr>
          <p:spPr>
            <a:xfrm>
              <a:off x="1947584" y="2684186"/>
              <a:ext cx="1541815" cy="3600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</a:rPr>
                <a:t>No response</a:t>
              </a:r>
            </a:p>
          </p:txBody>
        </p:sp>
        <p:sp>
          <p:nvSpPr>
            <p:cNvPr id="11" name="Tekstfelt 10">
              <a:extLst>
                <a:ext uri="{FF2B5EF4-FFF2-40B4-BE49-F238E27FC236}">
                  <a16:creationId xmlns:a16="http://schemas.microsoft.com/office/drawing/2014/main" id="{E83F881B-4DC0-4E7E-AFE7-98AC33721EF8}"/>
                </a:ext>
              </a:extLst>
            </p:cNvPr>
            <p:cNvSpPr txBox="1"/>
            <p:nvPr/>
          </p:nvSpPr>
          <p:spPr>
            <a:xfrm>
              <a:off x="3489399" y="2684186"/>
              <a:ext cx="1541815" cy="3600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GB" sz="1600" dirty="0">
                  <a:solidFill>
                    <a:schemeClr val="bg2">
                      <a:lumMod val="75000"/>
                    </a:schemeClr>
                  </a:solidFill>
                </a:rPr>
                <a:t>Response</a:t>
              </a:r>
            </a:p>
          </p:txBody>
        </p:sp>
      </p:grpSp>
      <p:sp>
        <p:nvSpPr>
          <p:cNvPr id="13" name="Rektangel 12">
            <a:extLst>
              <a:ext uri="{FF2B5EF4-FFF2-40B4-BE49-F238E27FC236}">
                <a16:creationId xmlns:a16="http://schemas.microsoft.com/office/drawing/2014/main" id="{6CF415BB-DD1F-476F-A0F1-9D63846F286E}"/>
              </a:ext>
            </a:extLst>
          </p:cNvPr>
          <p:cNvSpPr/>
          <p:nvPr/>
        </p:nvSpPr>
        <p:spPr>
          <a:xfrm>
            <a:off x="6573029" y="1279841"/>
            <a:ext cx="4712648" cy="341632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Primary findings:</a:t>
            </a:r>
          </a:p>
          <a:p>
            <a:endParaRPr lang="en-US" dirty="0"/>
          </a:p>
          <a:p>
            <a:r>
              <a:rPr lang="en-US" dirty="0"/>
              <a:t>Increase in TILs associated to response</a:t>
            </a:r>
          </a:p>
          <a:p>
            <a:endParaRPr lang="en-US" dirty="0"/>
          </a:p>
          <a:p>
            <a:r>
              <a:rPr lang="en-US" dirty="0"/>
              <a:t>Multivariate analysis</a:t>
            </a:r>
          </a:p>
          <a:p>
            <a:r>
              <a:rPr lang="en-US" dirty="0"/>
              <a:t>TILs change </a:t>
            </a:r>
          </a:p>
          <a:p>
            <a:r>
              <a:rPr lang="en-US" dirty="0"/>
              <a:t>OR 0.71 (95% CI:0.53–0.96) </a:t>
            </a:r>
          </a:p>
          <a:p>
            <a:r>
              <a:rPr lang="en-US" dirty="0"/>
              <a:t>per 10 % increase in TILs </a:t>
            </a:r>
          </a:p>
          <a:p>
            <a:endParaRPr lang="en-US" dirty="0"/>
          </a:p>
          <a:p>
            <a:r>
              <a:rPr lang="en-US" dirty="0"/>
              <a:t>Subtype </a:t>
            </a:r>
          </a:p>
          <a:p>
            <a:r>
              <a:rPr lang="en-US" dirty="0"/>
              <a:t>OR 0.37 (95% CI:0.15–0.91) </a:t>
            </a:r>
          </a:p>
          <a:p>
            <a:r>
              <a:rPr lang="en-US" dirty="0"/>
              <a:t>for non-ductal subtype</a:t>
            </a:r>
          </a:p>
        </p:txBody>
      </p:sp>
    </p:spTree>
    <p:extLst>
      <p:ext uri="{BB962C8B-B14F-4D97-AF65-F5344CB8AC3E}">
        <p14:creationId xmlns:p14="http://schemas.microsoft.com/office/powerpoint/2010/main" val="1394631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2E19CC-1E6C-44FF-91C2-F3EF7A9E2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Mutations in ER+, HER2 normal breast cancer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13E0131F-4D92-4D78-A6AA-B6D83C938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89583B0-946D-438A-9BBB-EF4DBB41A43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sz="2000" dirty="0"/>
              <a:t>Increased number of somatic mutations compared to HER2 positive and TNBC</a:t>
            </a:r>
          </a:p>
          <a:p>
            <a:pPr lvl="1"/>
            <a:r>
              <a:rPr lang="en-GB" sz="1600" dirty="0"/>
              <a:t>Heterogenous group in terms of gene expression, genetic alterations and copy number changes </a:t>
            </a:r>
          </a:p>
          <a:p>
            <a:pPr lvl="1"/>
            <a:r>
              <a:rPr lang="en-GB" sz="1600" i="1" dirty="0"/>
              <a:t>PIK3CA </a:t>
            </a:r>
            <a:r>
              <a:rPr lang="en-GB" sz="1600" dirty="0"/>
              <a:t>mutation frequency 25 – 40%</a:t>
            </a:r>
          </a:p>
          <a:p>
            <a:r>
              <a:rPr lang="en-GB" sz="2000" dirty="0"/>
              <a:t>Clinical implications of most driver mutations unknown</a:t>
            </a:r>
            <a:endParaRPr lang="en-GB" sz="2000" i="1" dirty="0"/>
          </a:p>
          <a:p>
            <a:r>
              <a:rPr lang="en-GB" sz="2000" i="1" dirty="0"/>
              <a:t>PIK3CA </a:t>
            </a:r>
            <a:r>
              <a:rPr lang="en-GB" sz="2000" dirty="0"/>
              <a:t>mutations associated with favourable prognosis for ER+, HER2 normal breast cancer patients</a:t>
            </a:r>
          </a:p>
          <a:p>
            <a:pPr lvl="1"/>
            <a:r>
              <a:rPr lang="en-GB" sz="1600" dirty="0"/>
              <a:t>Underlying mechanism unknown</a:t>
            </a:r>
          </a:p>
          <a:p>
            <a:pPr lvl="1"/>
            <a:r>
              <a:rPr lang="en-GB" sz="1600" dirty="0"/>
              <a:t>Domain specific?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23AC2E2E-280C-4B4F-B7EA-D2658734A1DF}"/>
              </a:ext>
            </a:extLst>
          </p:cNvPr>
          <p:cNvSpPr txBox="1"/>
          <p:nvPr/>
        </p:nvSpPr>
        <p:spPr>
          <a:xfrm>
            <a:off x="435667" y="6078789"/>
            <a:ext cx="11665296" cy="19835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dirty="0" err="1"/>
              <a:t>Koboldt</a:t>
            </a:r>
            <a:r>
              <a:rPr lang="en-US" sz="1000" dirty="0"/>
              <a:t> et al. </a:t>
            </a:r>
            <a:r>
              <a:rPr lang="en-US" sz="1000" i="1" dirty="0"/>
              <a:t>Nature</a:t>
            </a:r>
            <a:r>
              <a:rPr lang="en-US" sz="1000" dirty="0"/>
              <a:t>, 2012, </a:t>
            </a:r>
            <a:r>
              <a:rPr lang="en-US" sz="1000" dirty="0" err="1"/>
              <a:t>Luen</a:t>
            </a:r>
            <a:r>
              <a:rPr lang="en-US" sz="1000" dirty="0"/>
              <a:t> et al, </a:t>
            </a:r>
            <a:r>
              <a:rPr lang="en-US" sz="1000" i="1" dirty="0"/>
              <a:t>JAMA Oncol, 2018,. </a:t>
            </a:r>
            <a:r>
              <a:rPr lang="en-US" sz="1000" dirty="0"/>
              <a:t>Griffith et al, </a:t>
            </a:r>
            <a:r>
              <a:rPr lang="en-US" sz="1000" i="1" dirty="0"/>
              <a:t>Nature, </a:t>
            </a:r>
            <a:r>
              <a:rPr lang="en-US" sz="1000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2091811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E0BD2D89-A0FE-425B-95CF-C50211D6A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1820414B-80B1-48DD-9463-A185447575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" r="6434"/>
          <a:stretch/>
        </p:blipFill>
        <p:spPr>
          <a:xfrm rot="5400000">
            <a:off x="4630998" y="-1383042"/>
            <a:ext cx="5844650" cy="9277353"/>
          </a:xfrm>
          <a:prstGeom prst="rect">
            <a:avLst/>
          </a:prstGeom>
        </p:spPr>
      </p:pic>
      <p:sp>
        <p:nvSpPr>
          <p:cNvPr id="15" name="Pil: højre 14">
            <a:extLst>
              <a:ext uri="{FF2B5EF4-FFF2-40B4-BE49-F238E27FC236}">
                <a16:creationId xmlns:a16="http://schemas.microsoft.com/office/drawing/2014/main" id="{3A75433F-0FFC-4DA2-856F-D8D6E632BFA8}"/>
              </a:ext>
            </a:extLst>
          </p:cNvPr>
          <p:cNvSpPr/>
          <p:nvPr/>
        </p:nvSpPr>
        <p:spPr>
          <a:xfrm>
            <a:off x="2303131" y="1539183"/>
            <a:ext cx="720080" cy="72008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dirty="0" err="1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6" name="Pil: højre 15">
            <a:extLst>
              <a:ext uri="{FF2B5EF4-FFF2-40B4-BE49-F238E27FC236}">
                <a16:creationId xmlns:a16="http://schemas.microsoft.com/office/drawing/2014/main" id="{EB328B45-3992-4D4B-B5FB-D996A1C4149E}"/>
              </a:ext>
            </a:extLst>
          </p:cNvPr>
          <p:cNvSpPr/>
          <p:nvPr/>
        </p:nvSpPr>
        <p:spPr>
          <a:xfrm>
            <a:off x="2303131" y="3987455"/>
            <a:ext cx="720080" cy="72008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a-DK" dirty="0" err="1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0EDC06EA-1E0D-4B27-9741-B03A39A2E15E}"/>
              </a:ext>
            </a:extLst>
          </p:cNvPr>
          <p:cNvSpPr txBox="1"/>
          <p:nvPr/>
        </p:nvSpPr>
        <p:spPr>
          <a:xfrm>
            <a:off x="1388731" y="1427723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da-DK" i="1" dirty="0">
                <a:solidFill>
                  <a:schemeClr val="bg2">
                    <a:lumMod val="75000"/>
                  </a:schemeClr>
                </a:solidFill>
              </a:rPr>
              <a:t>PIK3CA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A8C13A8F-0286-4E0A-BF6C-6DFCC18945E1}"/>
              </a:ext>
            </a:extLst>
          </p:cNvPr>
          <p:cNvSpPr txBox="1"/>
          <p:nvPr/>
        </p:nvSpPr>
        <p:spPr>
          <a:xfrm>
            <a:off x="1388731" y="3879443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da-DK" i="1" dirty="0">
                <a:solidFill>
                  <a:schemeClr val="bg2">
                    <a:lumMod val="75000"/>
                  </a:schemeClr>
                </a:solidFill>
              </a:rPr>
              <a:t>PIK3CA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0592CD97-3A77-4D4B-8F99-47195A86E1DF}"/>
              </a:ext>
            </a:extLst>
          </p:cNvPr>
          <p:cNvSpPr txBox="1"/>
          <p:nvPr/>
        </p:nvSpPr>
        <p:spPr>
          <a:xfrm>
            <a:off x="435667" y="6078789"/>
            <a:ext cx="11665296" cy="19835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dirty="0"/>
              <a:t>Skriver et al, </a:t>
            </a:r>
            <a:r>
              <a:rPr lang="en-US" sz="1000" i="1" dirty="0"/>
              <a:t>Breast Cancer Res Treat, </a:t>
            </a:r>
            <a:r>
              <a:rPr lang="en-US" sz="1000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901300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felt 10">
            <a:extLst>
              <a:ext uri="{FF2B5EF4-FFF2-40B4-BE49-F238E27FC236}">
                <a16:creationId xmlns:a16="http://schemas.microsoft.com/office/drawing/2014/main" id="{E48C897F-A4B4-4536-A65C-CAAF7D73CDEC}"/>
              </a:ext>
            </a:extLst>
          </p:cNvPr>
          <p:cNvSpPr txBox="1"/>
          <p:nvPr/>
        </p:nvSpPr>
        <p:spPr>
          <a:xfrm>
            <a:off x="435667" y="6078789"/>
            <a:ext cx="11665296" cy="19835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dirty="0"/>
              <a:t>Skriver et al, </a:t>
            </a:r>
            <a:r>
              <a:rPr lang="en-US" sz="1000" i="1" dirty="0"/>
              <a:t>Breast Cancer Res Treat, </a:t>
            </a:r>
            <a:r>
              <a:rPr lang="en-US" sz="1000" dirty="0"/>
              <a:t>2020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83A5B477-C4E8-4A61-A09B-0DAD490C7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47AC4B5-2173-45A9-BA06-BCB8AAB6A29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FFB7CAF-B81E-485C-9F0C-69249DC343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45"/>
          <a:stretch/>
        </p:blipFill>
        <p:spPr>
          <a:xfrm>
            <a:off x="5768962" y="146504"/>
            <a:ext cx="5860676" cy="5096915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157653E5-7FBF-454E-878E-E3A0B2D1B4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777" y="2574179"/>
            <a:ext cx="4002639" cy="3790253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BA0F888E-BDF2-4AC7-860E-DABB79C8C884}"/>
              </a:ext>
            </a:extLst>
          </p:cNvPr>
          <p:cNvSpPr/>
          <p:nvPr/>
        </p:nvSpPr>
        <p:spPr>
          <a:xfrm>
            <a:off x="8619155" y="4862203"/>
            <a:ext cx="3481808" cy="120032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Primary findings:</a:t>
            </a:r>
          </a:p>
          <a:p>
            <a:endParaRPr lang="en-GB" dirty="0"/>
          </a:p>
          <a:p>
            <a:r>
              <a:rPr lang="en-GB" dirty="0"/>
              <a:t>No difference between domains in basic characteristics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F583B0D-6FD2-4865-8E6D-A6173D002045}"/>
              </a:ext>
            </a:extLst>
          </p:cNvPr>
          <p:cNvSpPr/>
          <p:nvPr/>
        </p:nvSpPr>
        <p:spPr>
          <a:xfrm>
            <a:off x="4123933" y="4154425"/>
            <a:ext cx="1117943" cy="147732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r>
              <a:rPr lang="en-GB" dirty="0"/>
              <a:t>H1047R</a:t>
            </a:r>
          </a:p>
          <a:p>
            <a:endParaRPr lang="en-GB" dirty="0"/>
          </a:p>
          <a:p>
            <a:r>
              <a:rPr lang="en-GB" dirty="0"/>
              <a:t>and</a:t>
            </a:r>
          </a:p>
          <a:p>
            <a:endParaRPr lang="en-GB" dirty="0"/>
          </a:p>
          <a:p>
            <a:r>
              <a:rPr lang="en-GB" dirty="0"/>
              <a:t>E545K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5D4CC23-E529-4659-A524-3020D5AF3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547" y="622193"/>
            <a:ext cx="10137524" cy="396044"/>
          </a:xfrm>
        </p:spPr>
        <p:txBody>
          <a:bodyPr/>
          <a:lstStyle/>
          <a:p>
            <a:r>
              <a:rPr lang="da-DK" i="1" dirty="0"/>
              <a:t>PIK3CA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912763C-55EB-4967-91AA-16AE661BAAEB}"/>
              </a:ext>
            </a:extLst>
          </p:cNvPr>
          <p:cNvSpPr/>
          <p:nvPr/>
        </p:nvSpPr>
        <p:spPr>
          <a:xfrm>
            <a:off x="579928" y="1245213"/>
            <a:ext cx="4328493" cy="120032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Primary findings:</a:t>
            </a:r>
          </a:p>
          <a:p>
            <a:endParaRPr lang="en-GB" dirty="0"/>
          </a:p>
          <a:p>
            <a:r>
              <a:rPr lang="en-GB" dirty="0"/>
              <a:t>More tumours with a ductal subtype harboured </a:t>
            </a:r>
            <a:r>
              <a:rPr lang="en-GB" i="1" dirty="0"/>
              <a:t>PIK3CA</a:t>
            </a:r>
            <a:r>
              <a:rPr lang="en-GB" dirty="0"/>
              <a:t> mutations</a:t>
            </a:r>
          </a:p>
        </p:txBody>
      </p:sp>
    </p:spTree>
    <p:extLst>
      <p:ext uri="{BB962C8B-B14F-4D97-AF65-F5344CB8AC3E}">
        <p14:creationId xmlns:p14="http://schemas.microsoft.com/office/powerpoint/2010/main" val="1179159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felt 8">
            <a:extLst>
              <a:ext uri="{FF2B5EF4-FFF2-40B4-BE49-F238E27FC236}">
                <a16:creationId xmlns:a16="http://schemas.microsoft.com/office/drawing/2014/main" id="{BC121F64-45B9-486B-8967-60F8B5651ECE}"/>
              </a:ext>
            </a:extLst>
          </p:cNvPr>
          <p:cNvSpPr txBox="1"/>
          <p:nvPr/>
        </p:nvSpPr>
        <p:spPr>
          <a:xfrm>
            <a:off x="435667" y="6078789"/>
            <a:ext cx="11665296" cy="19835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dirty="0"/>
              <a:t>Skriver et al, </a:t>
            </a:r>
            <a:r>
              <a:rPr lang="en-US" sz="1000" i="1" dirty="0"/>
              <a:t>Breast Cancer Res Treat, </a:t>
            </a:r>
            <a:r>
              <a:rPr lang="en-US" sz="1000" dirty="0"/>
              <a:t>2020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7402B72-9D6B-4F52-B2F8-C9210AA5E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i="1" dirty="0"/>
              <a:t>PIK3CA </a:t>
            </a:r>
            <a:r>
              <a:rPr lang="da-DK" dirty="0"/>
              <a:t>and </a:t>
            </a:r>
            <a:r>
              <a:rPr lang="da-DK" dirty="0" err="1"/>
              <a:t>response</a:t>
            </a:r>
            <a:endParaRPr lang="da-DK" i="1" dirty="0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B436A1E7-3B48-4F18-9BED-64FB96FE0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11F8C10-E332-4FAD-95ED-1C26D020CCD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6738A9EC-D58F-496D-90EB-99F99B2AE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7773" y="1306790"/>
            <a:ext cx="7953767" cy="4530215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E83D5595-A217-4A1C-A218-A30B15BB5D23}"/>
              </a:ext>
            </a:extLst>
          </p:cNvPr>
          <p:cNvSpPr/>
          <p:nvPr/>
        </p:nvSpPr>
        <p:spPr>
          <a:xfrm>
            <a:off x="399637" y="2971732"/>
            <a:ext cx="3596001" cy="120032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r>
              <a:rPr lang="en-GB" dirty="0"/>
              <a:t>Primary findings:</a:t>
            </a:r>
          </a:p>
          <a:p>
            <a:endParaRPr lang="en-GB" dirty="0"/>
          </a:p>
          <a:p>
            <a:r>
              <a:rPr lang="en-GB" dirty="0"/>
              <a:t>Instable </a:t>
            </a:r>
            <a:r>
              <a:rPr lang="en-GB" i="1" dirty="0"/>
              <a:t>PIK3CA </a:t>
            </a:r>
            <a:r>
              <a:rPr lang="en-GB" dirty="0"/>
              <a:t>status associated to improved response</a:t>
            </a:r>
          </a:p>
        </p:txBody>
      </p:sp>
    </p:spTree>
    <p:extLst>
      <p:ext uri="{BB962C8B-B14F-4D97-AF65-F5344CB8AC3E}">
        <p14:creationId xmlns:p14="http://schemas.microsoft.com/office/powerpoint/2010/main" val="2837236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DDF642-2DE4-4ADF-8A55-3B56AF266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Summery results 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2F040681-6D6E-4DE7-8B27-1F86AB838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99FCCBF-9928-45B2-A76F-66374D596FB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en-GB" sz="1800" dirty="0">
                <a:solidFill>
                  <a:schemeClr val="bg2">
                    <a:lumMod val="75000"/>
                  </a:schemeClr>
                </a:solidFill>
              </a:rPr>
              <a:t>Study I</a:t>
            </a:r>
          </a:p>
          <a:p>
            <a:pPr marL="575986" lvl="2">
              <a:buFont typeface="Arial" panose="020B0604020202020204" pitchFamily="34" charset="0"/>
              <a:buChar char="∙"/>
            </a:pPr>
            <a:r>
              <a:rPr lang="en-GB" dirty="0"/>
              <a:t>Modest pathological and clinical benefit of neoadjuvant endocrine treatment</a:t>
            </a:r>
          </a:p>
          <a:p>
            <a:pPr marL="0" lvl="1" indent="0">
              <a:buNone/>
            </a:pPr>
            <a:r>
              <a:rPr lang="en-GB" sz="1800" dirty="0">
                <a:solidFill>
                  <a:schemeClr val="bg2">
                    <a:lumMod val="75000"/>
                  </a:schemeClr>
                </a:solidFill>
              </a:rPr>
              <a:t>Study II</a:t>
            </a:r>
          </a:p>
          <a:p>
            <a:pPr marL="575986" lvl="2">
              <a:buFont typeface="Arial" panose="020B0604020202020204" pitchFamily="34" charset="0"/>
              <a:buChar char="∙"/>
            </a:pPr>
            <a:r>
              <a:rPr lang="en-GB" dirty="0"/>
              <a:t>Increasing TILs </a:t>
            </a:r>
            <a:r>
              <a:rPr lang="en-GB" dirty="0">
                <a:sym typeface="Wingdings" panose="05000000000000000000" pitchFamily="2" charset="2"/>
              </a:rPr>
              <a:t> poor outcome</a:t>
            </a:r>
          </a:p>
          <a:p>
            <a:pPr marL="575986" lvl="2">
              <a:buFont typeface="Arial" panose="020B0604020202020204" pitchFamily="34" charset="0"/>
              <a:buChar char="∙"/>
            </a:pPr>
            <a:r>
              <a:rPr lang="en-GB" dirty="0">
                <a:sym typeface="Wingdings" panose="05000000000000000000" pitchFamily="2" charset="2"/>
              </a:rPr>
              <a:t>TILs correlated to Ki67</a:t>
            </a:r>
          </a:p>
          <a:p>
            <a:pPr marL="0" lvl="1" indent="0">
              <a:buNone/>
            </a:pPr>
            <a:r>
              <a:rPr lang="en-GB" sz="1800" dirty="0">
                <a:solidFill>
                  <a:schemeClr val="bg2">
                    <a:lumMod val="75000"/>
                  </a:schemeClr>
                </a:solidFill>
              </a:rPr>
              <a:t>Study III</a:t>
            </a:r>
          </a:p>
          <a:p>
            <a:pPr marL="575986" lvl="2">
              <a:buFont typeface="Arial" panose="020B0604020202020204" pitchFamily="34" charset="0"/>
              <a:buChar char="∙"/>
            </a:pPr>
            <a:r>
              <a:rPr lang="en-GB" dirty="0"/>
              <a:t>Heterogenous mutation pattern among patients, and between </a:t>
            </a:r>
            <a:r>
              <a:rPr lang="en-GB" dirty="0" err="1"/>
              <a:t>pretreated</a:t>
            </a:r>
            <a:r>
              <a:rPr lang="en-GB" dirty="0"/>
              <a:t> and treated tissue</a:t>
            </a:r>
          </a:p>
          <a:p>
            <a:pPr marL="575986" lvl="2">
              <a:buFont typeface="Arial" panose="020B0604020202020204" pitchFamily="34" charset="0"/>
              <a:buChar char="∙"/>
            </a:pPr>
            <a:r>
              <a:rPr lang="en-GB" dirty="0"/>
              <a:t>Instable tumours possibly have improved response</a:t>
            </a:r>
          </a:p>
        </p:txBody>
      </p:sp>
    </p:spTree>
    <p:extLst>
      <p:ext uri="{BB962C8B-B14F-4D97-AF65-F5344CB8AC3E}">
        <p14:creationId xmlns:p14="http://schemas.microsoft.com/office/powerpoint/2010/main" val="3837212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DDF642-2DE4-4ADF-8A55-3B56AF266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Perspectives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2F040681-6D6E-4DE7-8B27-1F86AB838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99FCCBF-9928-45B2-A76F-66374D596FB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27697" y="1989139"/>
            <a:ext cx="10136615" cy="3498851"/>
          </a:xfrm>
        </p:spPr>
        <p:txBody>
          <a:bodyPr/>
          <a:lstStyle/>
          <a:p>
            <a:pPr marL="0" lvl="1" indent="0">
              <a:buNone/>
            </a:pPr>
            <a:r>
              <a:rPr lang="en-GB" sz="2200" dirty="0">
                <a:solidFill>
                  <a:schemeClr val="accent3"/>
                </a:solidFill>
              </a:rPr>
              <a:t>Upfront endocrine treatment</a:t>
            </a:r>
          </a:p>
          <a:p>
            <a:pPr marL="575986" lvl="2">
              <a:buFont typeface="Arial" panose="020B0604020202020204" pitchFamily="34" charset="0"/>
              <a:buChar char="∙"/>
            </a:pPr>
            <a:r>
              <a:rPr lang="en-GB" sz="2000" dirty="0"/>
              <a:t>Perioperative adaptive strategies</a:t>
            </a:r>
          </a:p>
          <a:p>
            <a:pPr marL="575986" lvl="2">
              <a:buFont typeface="Arial" panose="020B0604020202020204" pitchFamily="34" charset="0"/>
              <a:buChar char="∙"/>
            </a:pPr>
            <a:r>
              <a:rPr lang="en-GB" sz="2000" dirty="0"/>
              <a:t>Phase III litmus test</a:t>
            </a:r>
          </a:p>
          <a:p>
            <a:pPr marL="575986" lvl="2">
              <a:buFont typeface="Arial" panose="020B0604020202020204" pitchFamily="34" charset="0"/>
              <a:buChar char="∙"/>
            </a:pPr>
            <a:r>
              <a:rPr lang="en-GB" sz="2000" dirty="0"/>
              <a:t>Specific clinical settings 	</a:t>
            </a:r>
          </a:p>
          <a:p>
            <a:pPr marL="935977" lvl="3">
              <a:buFont typeface="Arial" panose="020B0604020202020204" pitchFamily="34" charset="0"/>
              <a:buChar char="∙"/>
            </a:pPr>
            <a:r>
              <a:rPr lang="en-GB" sz="1800" dirty="0"/>
              <a:t>Frail patients </a:t>
            </a:r>
          </a:p>
          <a:p>
            <a:pPr marL="935977" lvl="3">
              <a:buFont typeface="Arial" panose="020B0604020202020204" pitchFamily="34" charset="0"/>
              <a:buChar char="∙"/>
            </a:pPr>
            <a:r>
              <a:rPr lang="en-GB" sz="1800" dirty="0"/>
              <a:t>Pandemics</a:t>
            </a:r>
          </a:p>
          <a:p>
            <a:pPr marL="575986" lvl="2">
              <a:buFont typeface="Arial" panose="020B0604020202020204" pitchFamily="34" charset="0"/>
              <a:buChar char="∙"/>
            </a:pPr>
            <a:r>
              <a:rPr lang="en-GB" sz="2000" dirty="0"/>
              <a:t>Combined with novel agents</a:t>
            </a:r>
          </a:p>
          <a:p>
            <a:pPr marL="935977" lvl="3">
              <a:buFont typeface="Arial" panose="020B0604020202020204" pitchFamily="34" charset="0"/>
              <a:buChar char="∙"/>
            </a:pPr>
            <a:r>
              <a:rPr lang="en-GB" sz="1800" dirty="0"/>
              <a:t>e.g. CDK4/6 inhibitors</a:t>
            </a:r>
          </a:p>
          <a:p>
            <a:pPr marL="269993" lvl="1">
              <a:buFont typeface="Arial" panose="020B0604020202020204" pitchFamily="34" charset="0"/>
              <a:buChar char="∙"/>
            </a:pPr>
            <a:endParaRPr lang="en-GB" dirty="0"/>
          </a:p>
        </p:txBody>
      </p:sp>
      <p:sp>
        <p:nvSpPr>
          <p:cNvPr id="6" name="Pladsholder til indhold 3">
            <a:extLst>
              <a:ext uri="{FF2B5EF4-FFF2-40B4-BE49-F238E27FC236}">
                <a16:creationId xmlns:a16="http://schemas.microsoft.com/office/drawing/2014/main" id="{60A2AF9E-BA3E-4E27-B16F-C55998C8B1D2}"/>
              </a:ext>
            </a:extLst>
          </p:cNvPr>
          <p:cNvSpPr txBox="1">
            <a:spLocks/>
          </p:cNvSpPr>
          <p:nvPr/>
        </p:nvSpPr>
        <p:spPr>
          <a:xfrm>
            <a:off x="6780004" y="1989139"/>
            <a:ext cx="5412001" cy="34988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27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6000" indent="-23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6000" indent="-21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6000" indent="-21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98000" indent="-18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58000" indent="-18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18000" indent="-18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8000" indent="-18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GB" sz="2200" dirty="0">
                <a:solidFill>
                  <a:schemeClr val="accent3"/>
                </a:solidFill>
              </a:rPr>
              <a:t>TILs</a:t>
            </a:r>
          </a:p>
          <a:p>
            <a:pPr marL="575986" lvl="2">
              <a:buFont typeface="Arial" panose="020B0604020202020204" pitchFamily="34" charset="0"/>
              <a:buChar char="∙"/>
            </a:pPr>
            <a:r>
              <a:rPr lang="en-GB" sz="2000" dirty="0"/>
              <a:t>Adaptive strategies</a:t>
            </a:r>
          </a:p>
          <a:p>
            <a:pPr marL="575986" lvl="2">
              <a:buFont typeface="Arial" panose="020B0604020202020204" pitchFamily="34" charset="0"/>
              <a:buChar char="∙"/>
            </a:pPr>
            <a:r>
              <a:rPr lang="en-GB" sz="2000" dirty="0"/>
              <a:t>Allocating patients in clinical trials </a:t>
            </a:r>
          </a:p>
          <a:p>
            <a:pPr marL="575986" lvl="2">
              <a:buFont typeface="Arial" panose="020B0604020202020204" pitchFamily="34" charset="0"/>
              <a:buChar char="∙"/>
            </a:pPr>
            <a:r>
              <a:rPr lang="en-GB" sz="2000" dirty="0"/>
              <a:t>Refine residual disease scoring</a:t>
            </a:r>
          </a:p>
          <a:p>
            <a:pPr marL="575986" lvl="2">
              <a:buFont typeface="Arial" panose="020B0604020202020204" pitchFamily="34" charset="0"/>
              <a:buChar char="∙"/>
            </a:pPr>
            <a:endParaRPr lang="en-GB" sz="2000" dirty="0"/>
          </a:p>
          <a:p>
            <a:pPr marL="0" lvl="1" indent="0">
              <a:buNone/>
            </a:pPr>
            <a:r>
              <a:rPr lang="en-GB" sz="2200" i="1" dirty="0">
                <a:solidFill>
                  <a:schemeClr val="accent3"/>
                </a:solidFill>
              </a:rPr>
              <a:t>PIK3CA</a:t>
            </a:r>
          </a:p>
          <a:p>
            <a:pPr marL="575986" lvl="2">
              <a:buFont typeface="Arial" panose="020B0604020202020204" pitchFamily="34" charset="0"/>
              <a:buChar char="∙"/>
            </a:pPr>
            <a:r>
              <a:rPr lang="en-GB" sz="2000" dirty="0"/>
              <a:t>PCR and gene assays readily available</a:t>
            </a:r>
            <a:endParaRPr lang="en-GB" sz="2000" i="1" dirty="0"/>
          </a:p>
          <a:p>
            <a:pPr marL="575986" lvl="2">
              <a:buFont typeface="Arial" panose="020B0604020202020204" pitchFamily="34" charset="0"/>
              <a:buChar char="∙"/>
            </a:pPr>
            <a:r>
              <a:rPr lang="en-GB" sz="2000" dirty="0"/>
              <a:t>PI3K inhibitors increasingly used</a:t>
            </a:r>
          </a:p>
          <a:p>
            <a:pPr marL="575986" lvl="2">
              <a:buFont typeface="Arial" panose="020B0604020202020204" pitchFamily="34" charset="0"/>
              <a:buChar char="∙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7464379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985E836B-0355-4E81-BF33-B1DDE76FB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B8A5BE7-CFA3-4E34-9E86-9F3C8B025F3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68004" y="1989139"/>
            <a:ext cx="7751833" cy="3498851"/>
          </a:xfrm>
        </p:spPr>
        <p:txBody>
          <a:bodyPr/>
          <a:lstStyle/>
          <a:p>
            <a:pPr marL="0" indent="0" algn="ctr">
              <a:buNone/>
            </a:pPr>
            <a:r>
              <a:rPr lang="en-GB" sz="3200" b="1" dirty="0"/>
              <a:t> </a:t>
            </a:r>
            <a:r>
              <a:rPr lang="en-GB" sz="3200" b="1" dirty="0" err="1"/>
              <a:t>Tak</a:t>
            </a:r>
            <a:r>
              <a:rPr lang="en-GB" sz="3200" b="1" dirty="0"/>
              <a:t> for </a:t>
            </a:r>
            <a:r>
              <a:rPr lang="en-GB" sz="3200" b="1" dirty="0" err="1"/>
              <a:t>opmærksomheden</a:t>
            </a:r>
            <a:endParaRPr lang="en-GB" sz="1600" b="1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1DB83727-6789-4DFB-8744-1BC5DD6BC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6832" y="361086"/>
            <a:ext cx="1311475" cy="1815356"/>
          </a:xfrm>
          <a:prstGeom prst="rect">
            <a:avLst/>
          </a:prstGeom>
        </p:spPr>
      </p:pic>
      <p:pic>
        <p:nvPicPr>
          <p:cNvPr id="9" name="Picture 5" descr="https://intranet.regionh.dk/rh/klinikker/juliane-marie-centret/kommunikation/PublishingImages/Logo_Rigshospitalet_15mm.jpg">
            <a:extLst>
              <a:ext uri="{FF2B5EF4-FFF2-40B4-BE49-F238E27FC236}">
                <a16:creationId xmlns:a16="http://schemas.microsoft.com/office/drawing/2014/main" id="{4466F576-D439-4B33-8B8D-22F20AA5C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15" y="5487989"/>
            <a:ext cx="2269152" cy="65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Billede 9" descr="Et billede, der indeholder tekst&#10;&#10;Automatisk genereret beskrivelse">
            <a:extLst>
              <a:ext uri="{FF2B5EF4-FFF2-40B4-BE49-F238E27FC236}">
                <a16:creationId xmlns:a16="http://schemas.microsoft.com/office/drawing/2014/main" id="{D99781F1-5EBF-4E23-A0EB-733D2169DC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235" y="5555541"/>
            <a:ext cx="3470072" cy="590879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8300A6E3-F5AE-43B9-94B9-758C14328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2818" y="361086"/>
            <a:ext cx="1000591" cy="818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ladsholder til indhold 3">
            <a:extLst>
              <a:ext uri="{FF2B5EF4-FFF2-40B4-BE49-F238E27FC236}">
                <a16:creationId xmlns:a16="http://schemas.microsoft.com/office/drawing/2014/main" id="{400700CD-618F-4DF3-AB33-4E17AF9EEEBE}"/>
              </a:ext>
            </a:extLst>
          </p:cNvPr>
          <p:cNvSpPr txBox="1">
            <a:spLocks/>
          </p:cNvSpPr>
          <p:nvPr/>
        </p:nvSpPr>
        <p:spPr>
          <a:xfrm>
            <a:off x="3287688" y="4005067"/>
            <a:ext cx="4464496" cy="70591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27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6000" indent="-23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6000" indent="-21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6000" indent="-21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98000" indent="-18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58000" indent="-18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18000" indent="-18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8000" indent="-18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1800" b="1" dirty="0"/>
              <a:t>S</a:t>
            </a:r>
            <a:r>
              <a:rPr lang="en-GB" sz="1800" b="1" dirty="0"/>
              <a:t>igne.korsgaard.skriver@regionh.dk</a:t>
            </a:r>
          </a:p>
        </p:txBody>
      </p:sp>
    </p:spTree>
    <p:extLst>
      <p:ext uri="{BB962C8B-B14F-4D97-AF65-F5344CB8AC3E}">
        <p14:creationId xmlns:p14="http://schemas.microsoft.com/office/powerpoint/2010/main" val="1555620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A9182E35-6DFB-4B30-945D-EAF26DD86BF6}"/>
              </a:ext>
            </a:extLst>
          </p:cNvPr>
          <p:cNvSpPr/>
          <p:nvPr/>
        </p:nvSpPr>
        <p:spPr>
          <a:xfrm>
            <a:off x="5" y="5013176"/>
            <a:ext cx="12191999" cy="184482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dirty="0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40C75D3-D518-4371-9955-140306372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Aim 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05825C7B-C5C0-4372-AD59-99366790C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1A1E4112-3508-48E8-9A17-DFCB4DAAF88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68003" y="1989139"/>
            <a:ext cx="3339887" cy="3498851"/>
          </a:xfrm>
        </p:spPr>
        <p:txBody>
          <a:bodyPr/>
          <a:lstStyle/>
          <a:p>
            <a:pPr>
              <a:buFont typeface="Arial" panose="020B0604020202020204" pitchFamily="34" charset="0"/>
              <a:buChar char="∙"/>
            </a:pPr>
            <a:endParaRPr lang="en-US" dirty="0"/>
          </a:p>
          <a:p>
            <a:pPr>
              <a:buFont typeface="Arial" panose="020B0604020202020204" pitchFamily="34" charset="0"/>
              <a:buChar char="∙"/>
            </a:pPr>
            <a:r>
              <a:rPr lang="en-US" dirty="0"/>
              <a:t>Evaluate response to neoadjuvant letrozole</a:t>
            </a:r>
          </a:p>
          <a:p>
            <a:pPr>
              <a:buFont typeface="Arial" panose="020B0604020202020204" pitchFamily="34" charset="0"/>
              <a:buChar char="∙"/>
            </a:pPr>
            <a:endParaRPr lang="en-US" dirty="0"/>
          </a:p>
          <a:p>
            <a:pPr>
              <a:buFont typeface="Arial" panose="020B0604020202020204" pitchFamily="34" charset="0"/>
              <a:buChar char="∙"/>
            </a:pPr>
            <a:r>
              <a:rPr lang="en-US" dirty="0"/>
              <a:t>Predictive biomarkers for benefit from letrozole</a:t>
            </a:r>
            <a:endParaRPr lang="en-GB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BA8A8C05-149A-4B73-9176-90B354389C68}"/>
              </a:ext>
            </a:extLst>
          </p:cNvPr>
          <p:cNvSpPr txBox="1"/>
          <p:nvPr/>
        </p:nvSpPr>
        <p:spPr>
          <a:xfrm>
            <a:off x="7854447" y="6170869"/>
            <a:ext cx="4007147" cy="801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100" dirty="0">
                <a:solidFill>
                  <a:srgbClr val="1F4A60"/>
                </a:solidFill>
              </a:rPr>
              <a:t>Original Art©2019, Erin McGee Ferrell. ArtistAMERICAN.COM</a:t>
            </a:r>
            <a:endParaRPr lang="en-US" sz="1100" dirty="0">
              <a:solidFill>
                <a:srgbClr val="021A6F"/>
              </a:solidFill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C75BDD1-6207-4670-A027-A116039B27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888" y="1566581"/>
            <a:ext cx="6724109" cy="4077499"/>
          </a:xfrm>
          <a:prstGeom prst="rect">
            <a:avLst/>
          </a:prstGeom>
        </p:spPr>
      </p:pic>
      <p:sp>
        <p:nvSpPr>
          <p:cNvPr id="8" name="Undertitel 2">
            <a:extLst>
              <a:ext uri="{FF2B5EF4-FFF2-40B4-BE49-F238E27FC236}">
                <a16:creationId xmlns:a16="http://schemas.microsoft.com/office/drawing/2014/main" id="{04FD6C08-0F53-4B08-B6A1-1F2BDE93F7DE}"/>
              </a:ext>
            </a:extLst>
          </p:cNvPr>
          <p:cNvSpPr txBox="1">
            <a:spLocks/>
          </p:cNvSpPr>
          <p:nvPr/>
        </p:nvSpPr>
        <p:spPr>
          <a:xfrm>
            <a:off x="1367391" y="5985287"/>
            <a:ext cx="5472608" cy="726212"/>
          </a:xfrm>
          <a:prstGeom prst="rect">
            <a:avLst/>
          </a:prstGeom>
        </p:spPr>
        <p:txBody>
          <a:bodyPr/>
          <a:lstStyle>
            <a:lvl1pPr marL="144000" indent="-144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GB" sz="1800" b="1" dirty="0">
                <a:solidFill>
                  <a:srgbClr val="1F4A60"/>
                </a:solidFill>
              </a:rPr>
              <a:t>Signe.korsgaard.skriver@regionh.dk</a:t>
            </a:r>
          </a:p>
          <a:p>
            <a:pPr marL="0" indent="0">
              <a:buNone/>
            </a:pPr>
            <a:br>
              <a:rPr lang="en-GB" sz="1100" dirty="0"/>
            </a:br>
            <a:r>
              <a:rPr lang="en-GB" sz="1100" dirty="0"/>
              <a:t>			</a:t>
            </a:r>
            <a:endParaRPr lang="en-GB" sz="1100" i="1" dirty="0"/>
          </a:p>
        </p:txBody>
      </p:sp>
    </p:spTree>
    <p:extLst>
      <p:ext uri="{BB962C8B-B14F-4D97-AF65-F5344CB8AC3E}">
        <p14:creationId xmlns:p14="http://schemas.microsoft.com/office/powerpoint/2010/main" val="3515084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466257-91A3-4ACE-9232-3890D70C2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Materials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05398A60-55FB-4594-BF83-1B80D82A4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10" name="Pladsholder til indhold 3">
            <a:extLst>
              <a:ext uri="{FF2B5EF4-FFF2-40B4-BE49-F238E27FC236}">
                <a16:creationId xmlns:a16="http://schemas.microsoft.com/office/drawing/2014/main" id="{82D5B408-6AEA-4832-ABA0-912761B334B9}"/>
              </a:ext>
            </a:extLst>
          </p:cNvPr>
          <p:cNvSpPr txBox="1">
            <a:spLocks/>
          </p:cNvSpPr>
          <p:nvPr/>
        </p:nvSpPr>
        <p:spPr>
          <a:xfrm>
            <a:off x="1367395" y="1679575"/>
            <a:ext cx="9541911" cy="34988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27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6000" indent="-23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6000" indent="-21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6000" indent="-21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98000" indent="-18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58000" indent="-18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18000" indent="-18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8000" indent="-18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∙"/>
            </a:pPr>
            <a:r>
              <a:rPr lang="en-GB" dirty="0"/>
              <a:t>The “Randomized trial of Endocrine therapy Against Locoregional first” (REAL) study</a:t>
            </a:r>
          </a:p>
          <a:p>
            <a:pPr marL="0" indent="0">
              <a:buNone/>
            </a:pPr>
            <a:endParaRPr lang="en-GB" dirty="0"/>
          </a:p>
          <a:p>
            <a:pPr>
              <a:buFont typeface="Arial" panose="020B0604020202020204" pitchFamily="34" charset="0"/>
              <a:buChar char="∙"/>
            </a:pPr>
            <a:r>
              <a:rPr lang="en-GB" dirty="0"/>
              <a:t>Neoadjuvant letrozole vs. adjuvant letrozole</a:t>
            </a:r>
          </a:p>
          <a:p>
            <a:pPr>
              <a:buFont typeface="Arial" panose="020B0604020202020204" pitchFamily="34" charset="0"/>
              <a:buChar char="∙"/>
            </a:pPr>
            <a:r>
              <a:rPr lang="en-GB" dirty="0"/>
              <a:t>Initiated 2009</a:t>
            </a:r>
          </a:p>
          <a:p>
            <a:pPr>
              <a:buFont typeface="Arial" panose="020B0604020202020204" pitchFamily="34" charset="0"/>
              <a:buChar char="∙"/>
            </a:pPr>
            <a:r>
              <a:rPr lang="en-GB" dirty="0"/>
              <a:t>Endpoint overall survival</a:t>
            </a:r>
          </a:p>
          <a:p>
            <a:pPr>
              <a:buFont typeface="Arial" panose="020B0604020202020204" pitchFamily="34" charset="0"/>
              <a:buChar char="∙"/>
            </a:pPr>
            <a:endParaRPr lang="en-GB" dirty="0"/>
          </a:p>
        </p:txBody>
      </p:sp>
      <p:pic>
        <p:nvPicPr>
          <p:cNvPr id="25" name="Pladsholder til indhold 6">
            <a:extLst>
              <a:ext uri="{FF2B5EF4-FFF2-40B4-BE49-F238E27FC236}">
                <a16:creationId xmlns:a16="http://schemas.microsoft.com/office/drawing/2014/main" id="{1B85B543-761A-4D08-9C4E-EE8D8251A2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1" t="-1" r="50495" b="44067"/>
          <a:stretch/>
        </p:blipFill>
        <p:spPr>
          <a:xfrm>
            <a:off x="8749758" y="2331532"/>
            <a:ext cx="3336957" cy="3448749"/>
          </a:xfrm>
          <a:prstGeom prst="rect">
            <a:avLst/>
          </a:prstGeom>
        </p:spPr>
      </p:pic>
      <p:pic>
        <p:nvPicPr>
          <p:cNvPr id="27" name="Billede 26">
            <a:extLst>
              <a:ext uri="{FF2B5EF4-FFF2-40B4-BE49-F238E27FC236}">
                <a16:creationId xmlns:a16="http://schemas.microsoft.com/office/drawing/2014/main" id="{31B3479F-86B6-4ED4-B627-374C5C4009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8236" y="404667"/>
            <a:ext cx="1485827" cy="117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729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610111-15C6-4088-9A6F-17438343B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Patients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F38190ED-8BBA-4F6F-B0C0-A883E360B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C1C289E-8DB3-45AD-AEB9-27C8826D20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8360" y="1484784"/>
            <a:ext cx="4320481" cy="349885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Inclusion</a:t>
            </a:r>
          </a:p>
          <a:p>
            <a:pPr>
              <a:buFont typeface="Arial" panose="020B0604020202020204" pitchFamily="34" charset="0"/>
              <a:buChar char="∙"/>
            </a:pPr>
            <a:r>
              <a:rPr lang="en-GB" sz="1600" dirty="0"/>
              <a:t>Postmenopausal women ≥ 60 years</a:t>
            </a:r>
          </a:p>
          <a:p>
            <a:pPr>
              <a:buFont typeface="Arial" panose="020B0604020202020204" pitchFamily="34" charset="0"/>
              <a:buChar char="∙"/>
            </a:pPr>
            <a:r>
              <a:rPr lang="en-GB" sz="1600" dirty="0"/>
              <a:t>Histological confirmed, invasive, operable breast cancer</a:t>
            </a:r>
          </a:p>
          <a:p>
            <a:pPr>
              <a:buFont typeface="Arial" panose="020B0604020202020204" pitchFamily="34" charset="0"/>
              <a:buChar char="∙"/>
            </a:pPr>
            <a:r>
              <a:rPr lang="en-GB" sz="1600" dirty="0"/>
              <a:t>Estrogen Receptor positive</a:t>
            </a:r>
          </a:p>
          <a:p>
            <a:pPr>
              <a:buFont typeface="Arial" panose="020B0604020202020204" pitchFamily="34" charset="0"/>
              <a:buChar char="∙"/>
            </a:pPr>
            <a:r>
              <a:rPr lang="en-GB" sz="1600" dirty="0"/>
              <a:t>HER2 normal</a:t>
            </a:r>
          </a:p>
          <a:p>
            <a:pPr>
              <a:buFont typeface="Arial" panose="020B0604020202020204" pitchFamily="34" charset="0"/>
              <a:buChar char="∙"/>
            </a:pPr>
            <a:r>
              <a:rPr lang="en-GB" sz="1600" dirty="0"/>
              <a:t>≥ 1 cm tumour</a:t>
            </a:r>
          </a:p>
          <a:p>
            <a:pPr>
              <a:buFont typeface="Arial" panose="020B0604020202020204" pitchFamily="34" charset="0"/>
              <a:buChar char="∙"/>
            </a:pPr>
            <a:r>
              <a:rPr lang="en-GB" sz="1600" dirty="0"/>
              <a:t>ECOG score 0 – 2 </a:t>
            </a:r>
          </a:p>
          <a:p>
            <a:pPr>
              <a:buFont typeface="Arial" panose="020B0604020202020204" pitchFamily="34" charset="0"/>
              <a:buChar char="∙"/>
            </a:pPr>
            <a:r>
              <a:rPr lang="en-GB" sz="1600" dirty="0" err="1"/>
              <a:t>Charlson</a:t>
            </a:r>
            <a:r>
              <a:rPr lang="en-GB" sz="1600" dirty="0"/>
              <a:t> Comorbidity index 0 – 2</a:t>
            </a:r>
            <a:endParaRPr lang="en-GB" sz="2800" dirty="0"/>
          </a:p>
        </p:txBody>
      </p:sp>
      <p:sp>
        <p:nvSpPr>
          <p:cNvPr id="23" name="Pladsholder til indhold 3">
            <a:extLst>
              <a:ext uri="{FF2B5EF4-FFF2-40B4-BE49-F238E27FC236}">
                <a16:creationId xmlns:a16="http://schemas.microsoft.com/office/drawing/2014/main" id="{D7B0CA8F-2210-4430-8780-E1845AFE515F}"/>
              </a:ext>
            </a:extLst>
          </p:cNvPr>
          <p:cNvSpPr txBox="1">
            <a:spLocks/>
          </p:cNvSpPr>
          <p:nvPr/>
        </p:nvSpPr>
        <p:spPr>
          <a:xfrm>
            <a:off x="708359" y="4983637"/>
            <a:ext cx="2867364" cy="11816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27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6000" indent="-23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6000" indent="-21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6000" indent="-21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98000" indent="-18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58000" indent="-18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18000" indent="-18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8000" indent="-18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Exclusion</a:t>
            </a:r>
          </a:p>
          <a:p>
            <a:pPr>
              <a:buFont typeface="Arial" panose="020B0604020202020204" pitchFamily="34" charset="0"/>
              <a:buChar char="∙"/>
            </a:pPr>
            <a:r>
              <a:rPr lang="en-GB" sz="1600" dirty="0"/>
              <a:t>Prior cytotoxic treatment</a:t>
            </a:r>
          </a:p>
          <a:p>
            <a:pPr>
              <a:buFont typeface="Arial" panose="020B0604020202020204" pitchFamily="34" charset="0"/>
              <a:buChar char="∙"/>
            </a:pPr>
            <a:r>
              <a:rPr lang="en-GB" sz="1600" dirty="0"/>
              <a:t>Prior malignant disease</a:t>
            </a:r>
          </a:p>
          <a:p>
            <a:endParaRPr lang="en-GB" dirty="0"/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D6923E6F-EE62-4287-BFDF-6FBBDA7729D4}"/>
              </a:ext>
            </a:extLst>
          </p:cNvPr>
          <p:cNvGrpSpPr/>
          <p:nvPr/>
        </p:nvGrpSpPr>
        <p:grpSpPr>
          <a:xfrm>
            <a:off x="4211049" y="2420893"/>
            <a:ext cx="7251883" cy="2357711"/>
            <a:chOff x="3559954" y="3704202"/>
            <a:chExt cx="7251883" cy="2357711"/>
          </a:xfrm>
        </p:grpSpPr>
        <p:sp>
          <p:nvSpPr>
            <p:cNvPr id="8" name="Rektangel: afrundede hjørner 7">
              <a:extLst>
                <a:ext uri="{FF2B5EF4-FFF2-40B4-BE49-F238E27FC236}">
                  <a16:creationId xmlns:a16="http://schemas.microsoft.com/office/drawing/2014/main" id="{46A5C697-DDB2-4A9A-A5C7-8098D5FACFB1}"/>
                </a:ext>
              </a:extLst>
            </p:cNvPr>
            <p:cNvSpPr/>
            <p:nvPr/>
          </p:nvSpPr>
          <p:spPr>
            <a:xfrm>
              <a:off x="9667043" y="4649436"/>
              <a:ext cx="926431" cy="570879"/>
            </a:xfrm>
            <a:prstGeom prst="roundRect">
              <a:avLst/>
            </a:prstGeom>
            <a:solidFill>
              <a:srgbClr val="99D7F6"/>
            </a:solidFill>
            <a:ln w="9525">
              <a:solidFill>
                <a:srgbClr val="1F4A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400" dirty="0"/>
                <a:t>10 years</a:t>
              </a:r>
            </a:p>
            <a:p>
              <a:pPr algn="ctr"/>
              <a:r>
                <a:rPr lang="en-GB" sz="1400" dirty="0"/>
                <a:t>follow up</a:t>
              </a:r>
            </a:p>
          </p:txBody>
        </p:sp>
        <p:sp>
          <p:nvSpPr>
            <p:cNvPr id="9" name="Rektangel: afrundede hjørner 8">
              <a:extLst>
                <a:ext uri="{FF2B5EF4-FFF2-40B4-BE49-F238E27FC236}">
                  <a16:creationId xmlns:a16="http://schemas.microsoft.com/office/drawing/2014/main" id="{1927EBDD-1721-4FD0-9B57-15627CBDA3FD}"/>
                </a:ext>
              </a:extLst>
            </p:cNvPr>
            <p:cNvSpPr/>
            <p:nvPr/>
          </p:nvSpPr>
          <p:spPr>
            <a:xfrm>
              <a:off x="8425301" y="4649436"/>
              <a:ext cx="926431" cy="570879"/>
            </a:xfrm>
            <a:prstGeom prst="roundRect">
              <a:avLst/>
            </a:prstGeom>
            <a:solidFill>
              <a:srgbClr val="99D7F6"/>
            </a:solidFill>
            <a:ln w="9525">
              <a:solidFill>
                <a:srgbClr val="1F4A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1400" dirty="0"/>
                <a:t>5 years</a:t>
              </a:r>
            </a:p>
            <a:p>
              <a:pPr algn="ctr"/>
              <a:r>
                <a:rPr lang="en-GB" sz="1400" dirty="0"/>
                <a:t>letrozole</a:t>
              </a:r>
            </a:p>
          </p:txBody>
        </p:sp>
        <p:grpSp>
          <p:nvGrpSpPr>
            <p:cNvPr id="10" name="Gruppe 9">
              <a:extLst>
                <a:ext uri="{FF2B5EF4-FFF2-40B4-BE49-F238E27FC236}">
                  <a16:creationId xmlns:a16="http://schemas.microsoft.com/office/drawing/2014/main" id="{851E325B-04A8-4E50-9C71-20CFAEB93A4F}"/>
                </a:ext>
              </a:extLst>
            </p:cNvPr>
            <p:cNvGrpSpPr/>
            <p:nvPr/>
          </p:nvGrpSpPr>
          <p:grpSpPr>
            <a:xfrm>
              <a:off x="3559954" y="3704202"/>
              <a:ext cx="7251883" cy="2357711"/>
              <a:chOff x="3547793" y="3696429"/>
              <a:chExt cx="7251883" cy="2357711"/>
            </a:xfrm>
          </p:grpSpPr>
          <p:grpSp>
            <p:nvGrpSpPr>
              <p:cNvPr id="11" name="Gruppe 10">
                <a:extLst>
                  <a:ext uri="{FF2B5EF4-FFF2-40B4-BE49-F238E27FC236}">
                    <a16:creationId xmlns:a16="http://schemas.microsoft.com/office/drawing/2014/main" id="{DD809512-10E3-44F6-A551-01364F8F1E56}"/>
                  </a:ext>
                </a:extLst>
              </p:cNvPr>
              <p:cNvGrpSpPr/>
              <p:nvPr/>
            </p:nvGrpSpPr>
            <p:grpSpPr>
              <a:xfrm>
                <a:off x="4285162" y="3696429"/>
                <a:ext cx="6514514" cy="2357711"/>
                <a:chOff x="5791831" y="2514935"/>
                <a:chExt cx="6514514" cy="2357711"/>
              </a:xfrm>
              <a:solidFill>
                <a:srgbClr val="066398"/>
              </a:solidFill>
            </p:grpSpPr>
            <p:sp>
              <p:nvSpPr>
                <p:cNvPr id="14" name="Rektangel: afrundede hjørner 13">
                  <a:extLst>
                    <a:ext uri="{FF2B5EF4-FFF2-40B4-BE49-F238E27FC236}">
                      <a16:creationId xmlns:a16="http://schemas.microsoft.com/office/drawing/2014/main" id="{D1959DB8-289D-45CE-AF38-F82F02FA6C07}"/>
                    </a:ext>
                  </a:extLst>
                </p:cNvPr>
                <p:cNvSpPr/>
                <p:nvPr/>
              </p:nvSpPr>
              <p:spPr>
                <a:xfrm>
                  <a:off x="5791831" y="3284159"/>
                  <a:ext cx="327563" cy="742454"/>
                </a:xfrm>
                <a:prstGeom prst="roundRect">
                  <a:avLst/>
                </a:prstGeom>
                <a:grpFill/>
                <a:ln w="9525">
                  <a:solidFill>
                    <a:srgbClr val="1F4A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GB" dirty="0"/>
                    <a:t>R</a:t>
                  </a:r>
                </a:p>
              </p:txBody>
            </p:sp>
            <p:cxnSp>
              <p:nvCxnSpPr>
                <p:cNvPr id="15" name="Lige pilforbindelse 14">
                  <a:extLst>
                    <a:ext uri="{FF2B5EF4-FFF2-40B4-BE49-F238E27FC236}">
                      <a16:creationId xmlns:a16="http://schemas.microsoft.com/office/drawing/2014/main" id="{3240A917-32B9-4E3F-9541-AB55BEFDC4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275145" y="2910979"/>
                  <a:ext cx="492846" cy="307632"/>
                </a:xfrm>
                <a:prstGeom prst="straightConnector1">
                  <a:avLst/>
                </a:prstGeom>
                <a:grpFill/>
                <a:ln w="57150">
                  <a:solidFill>
                    <a:srgbClr val="1F4A60"/>
                  </a:solidFill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Lige pilforbindelse 15">
                  <a:extLst>
                    <a:ext uri="{FF2B5EF4-FFF2-40B4-BE49-F238E27FC236}">
                      <a16:creationId xmlns:a16="http://schemas.microsoft.com/office/drawing/2014/main" id="{D6F8D3DB-E070-43B3-8AF9-E621383636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282600" y="4119824"/>
                  <a:ext cx="494523" cy="303323"/>
                </a:xfrm>
                <a:prstGeom prst="straightConnector1">
                  <a:avLst/>
                </a:prstGeom>
                <a:grpFill/>
                <a:ln w="57150">
                  <a:solidFill>
                    <a:srgbClr val="1F4A60"/>
                  </a:solidFill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17" name="Rektangel: afrundede hjørner 16">
                  <a:extLst>
                    <a:ext uri="{FF2B5EF4-FFF2-40B4-BE49-F238E27FC236}">
                      <a16:creationId xmlns:a16="http://schemas.microsoft.com/office/drawing/2014/main" id="{D836F1E7-A008-4BA4-B170-9212DBF0D442}"/>
                    </a:ext>
                  </a:extLst>
                </p:cNvPr>
                <p:cNvSpPr/>
                <p:nvPr/>
              </p:nvSpPr>
              <p:spPr>
                <a:xfrm>
                  <a:off x="6976300" y="2514935"/>
                  <a:ext cx="762325" cy="752822"/>
                </a:xfrm>
                <a:prstGeom prst="roundRect">
                  <a:avLst/>
                </a:prstGeom>
                <a:grpFill/>
                <a:ln w="9525">
                  <a:solidFill>
                    <a:srgbClr val="1F4A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GB" sz="1400" dirty="0"/>
                    <a:t>Surgery</a:t>
                  </a:r>
                  <a:endParaRPr lang="en-GB" dirty="0"/>
                </a:p>
              </p:txBody>
            </p:sp>
            <p:sp>
              <p:nvSpPr>
                <p:cNvPr id="18" name="Rektangel: afrundede hjørner 17">
                  <a:extLst>
                    <a:ext uri="{FF2B5EF4-FFF2-40B4-BE49-F238E27FC236}">
                      <a16:creationId xmlns:a16="http://schemas.microsoft.com/office/drawing/2014/main" id="{61A32E21-A5E6-4AD4-9763-EE2B3ABD06A2}"/>
                    </a:ext>
                  </a:extLst>
                </p:cNvPr>
                <p:cNvSpPr/>
                <p:nvPr/>
              </p:nvSpPr>
              <p:spPr>
                <a:xfrm>
                  <a:off x="6976300" y="4119824"/>
                  <a:ext cx="762325" cy="752822"/>
                </a:xfrm>
                <a:prstGeom prst="roundRect">
                  <a:avLst/>
                </a:prstGeom>
                <a:grpFill/>
                <a:ln w="9525">
                  <a:solidFill>
                    <a:srgbClr val="1F4A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GB" sz="1400" dirty="0"/>
                    <a:t>letrozole</a:t>
                  </a:r>
                </a:p>
              </p:txBody>
            </p:sp>
            <p:sp>
              <p:nvSpPr>
                <p:cNvPr id="19" name="Rektangel: afrundede hjørner 18">
                  <a:extLst>
                    <a:ext uri="{FF2B5EF4-FFF2-40B4-BE49-F238E27FC236}">
                      <a16:creationId xmlns:a16="http://schemas.microsoft.com/office/drawing/2014/main" id="{BF749021-4A73-4CCC-A038-38D5A44EAD02}"/>
                    </a:ext>
                  </a:extLst>
                </p:cNvPr>
                <p:cNvSpPr/>
                <p:nvPr/>
              </p:nvSpPr>
              <p:spPr>
                <a:xfrm>
                  <a:off x="8141923" y="2534568"/>
                  <a:ext cx="762325" cy="752822"/>
                </a:xfrm>
                <a:prstGeom prst="roundRect">
                  <a:avLst/>
                </a:prstGeom>
                <a:grpFill/>
                <a:ln w="9525">
                  <a:solidFill>
                    <a:srgbClr val="1F4A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GB" sz="1400" dirty="0"/>
                    <a:t>letrozole</a:t>
                  </a:r>
                  <a:endParaRPr lang="en-GB" dirty="0"/>
                </a:p>
              </p:txBody>
            </p:sp>
            <p:sp>
              <p:nvSpPr>
                <p:cNvPr id="20" name="Rektangel: afrundede hjørner 19">
                  <a:extLst>
                    <a:ext uri="{FF2B5EF4-FFF2-40B4-BE49-F238E27FC236}">
                      <a16:creationId xmlns:a16="http://schemas.microsoft.com/office/drawing/2014/main" id="{2074FBE1-8910-40FF-9E8A-2848B90B81F1}"/>
                    </a:ext>
                  </a:extLst>
                </p:cNvPr>
                <p:cNvSpPr/>
                <p:nvPr/>
              </p:nvSpPr>
              <p:spPr>
                <a:xfrm>
                  <a:off x="9026793" y="4160529"/>
                  <a:ext cx="762325" cy="712117"/>
                </a:xfrm>
                <a:prstGeom prst="roundRect">
                  <a:avLst/>
                </a:prstGeom>
                <a:grpFill/>
                <a:ln w="9525">
                  <a:solidFill>
                    <a:srgbClr val="1F4A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GB" sz="1400" dirty="0"/>
                    <a:t>Surgery</a:t>
                  </a:r>
                  <a:endParaRPr lang="en-GB" dirty="0"/>
                </a:p>
              </p:txBody>
            </p:sp>
            <p:cxnSp>
              <p:nvCxnSpPr>
                <p:cNvPr id="22" name="Lige pilforbindelse 21">
                  <a:extLst>
                    <a:ext uri="{FF2B5EF4-FFF2-40B4-BE49-F238E27FC236}">
                      <a16:creationId xmlns:a16="http://schemas.microsoft.com/office/drawing/2014/main" id="{1C2EE149-E06B-40E9-8310-B8201FDA9D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984304" y="2910979"/>
                  <a:ext cx="3322041" cy="0"/>
                </a:xfrm>
                <a:prstGeom prst="straightConnector1">
                  <a:avLst/>
                </a:prstGeom>
                <a:grpFill/>
                <a:ln w="57150">
                  <a:solidFill>
                    <a:srgbClr val="1F4A60"/>
                  </a:solidFill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Lige pilforbindelse 23">
                  <a:extLst>
                    <a:ext uri="{FF2B5EF4-FFF2-40B4-BE49-F238E27FC236}">
                      <a16:creationId xmlns:a16="http://schemas.microsoft.com/office/drawing/2014/main" id="{B7ACE3C3-8CF5-49A1-B109-BEEF2DB53F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862657" y="4540980"/>
                  <a:ext cx="2443688" cy="0"/>
                </a:xfrm>
                <a:prstGeom prst="straightConnector1">
                  <a:avLst/>
                </a:prstGeom>
                <a:grpFill/>
                <a:ln w="57150">
                  <a:solidFill>
                    <a:srgbClr val="1F4A60"/>
                  </a:solidFill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Lige pilforbindelse 24">
                  <a:extLst>
                    <a:ext uri="{FF2B5EF4-FFF2-40B4-BE49-F238E27FC236}">
                      <a16:creationId xmlns:a16="http://schemas.microsoft.com/office/drawing/2014/main" id="{8270F1D4-22A7-4515-BAC7-81A0F0C997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781114" y="4560498"/>
                  <a:ext cx="1203190" cy="0"/>
                </a:xfrm>
                <a:prstGeom prst="straightConnector1">
                  <a:avLst/>
                </a:prstGeom>
                <a:grpFill/>
                <a:ln w="57150">
                  <a:solidFill>
                    <a:srgbClr val="1F4A60"/>
                  </a:solidFill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sp>
              <p:nvSpPr>
                <p:cNvPr id="26" name="Rektangel: afrundede hjørner 25">
                  <a:extLst>
                    <a:ext uri="{FF2B5EF4-FFF2-40B4-BE49-F238E27FC236}">
                      <a16:creationId xmlns:a16="http://schemas.microsoft.com/office/drawing/2014/main" id="{6BE497DD-38FA-4B4A-B2FE-45AC5CEF0E54}"/>
                    </a:ext>
                  </a:extLst>
                </p:cNvPr>
                <p:cNvSpPr/>
                <p:nvPr/>
              </p:nvSpPr>
              <p:spPr>
                <a:xfrm>
                  <a:off x="7948443" y="4073463"/>
                  <a:ext cx="800759" cy="396044"/>
                </a:xfrm>
                <a:prstGeom prst="roundRect">
                  <a:avLst/>
                </a:prstGeom>
                <a:solidFill>
                  <a:srgbClr val="99D7F6"/>
                </a:solidFill>
                <a:ln w="9525">
                  <a:solidFill>
                    <a:srgbClr val="1F4A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GB" sz="1400" dirty="0"/>
                    <a:t>4 months</a:t>
                  </a:r>
                </a:p>
              </p:txBody>
            </p:sp>
            <p:cxnSp>
              <p:nvCxnSpPr>
                <p:cNvPr id="27" name="Lige pilforbindelse 26">
                  <a:extLst>
                    <a:ext uri="{FF2B5EF4-FFF2-40B4-BE49-F238E27FC236}">
                      <a16:creationId xmlns:a16="http://schemas.microsoft.com/office/drawing/2014/main" id="{94347DFD-DFC9-4EDA-B604-81AF9BB30E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832176" y="2910979"/>
                  <a:ext cx="216196" cy="0"/>
                </a:xfrm>
                <a:prstGeom prst="straightConnector1">
                  <a:avLst/>
                </a:prstGeom>
                <a:grpFill/>
                <a:ln w="57150">
                  <a:solidFill>
                    <a:srgbClr val="1F4A60"/>
                  </a:solidFill>
                  <a:tailEnd type="triangle"/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" name="Rektangel: afrundede hjørner 11">
                <a:extLst>
                  <a:ext uri="{FF2B5EF4-FFF2-40B4-BE49-F238E27FC236}">
                    <a16:creationId xmlns:a16="http://schemas.microsoft.com/office/drawing/2014/main" id="{2B2856DB-BB82-4F55-BF50-4AC8CC3C8C1F}"/>
                  </a:ext>
                </a:extLst>
              </p:cNvPr>
              <p:cNvSpPr/>
              <p:nvPr/>
            </p:nvSpPr>
            <p:spPr>
              <a:xfrm>
                <a:off x="3547793" y="4468884"/>
                <a:ext cx="328227" cy="742454"/>
              </a:xfrm>
              <a:prstGeom prst="roundRect">
                <a:avLst/>
              </a:prstGeom>
              <a:solidFill>
                <a:srgbClr val="066398"/>
              </a:solidFill>
              <a:ln w="9525">
                <a:solidFill>
                  <a:srgbClr val="1F4A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dirty="0"/>
                  <a:t>B</a:t>
                </a:r>
              </a:p>
            </p:txBody>
          </p:sp>
          <p:cxnSp>
            <p:nvCxnSpPr>
              <p:cNvPr id="13" name="Lige pilforbindelse 12">
                <a:extLst>
                  <a:ext uri="{FF2B5EF4-FFF2-40B4-BE49-F238E27FC236}">
                    <a16:creationId xmlns:a16="http://schemas.microsoft.com/office/drawing/2014/main" id="{DF205921-7E1C-4A54-8134-85F26BEDA81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42439" y="4884330"/>
                <a:ext cx="288204" cy="9219"/>
              </a:xfrm>
              <a:prstGeom prst="straightConnector1">
                <a:avLst/>
              </a:prstGeom>
              <a:solidFill>
                <a:srgbClr val="066398"/>
              </a:solidFill>
              <a:ln w="57150">
                <a:solidFill>
                  <a:srgbClr val="1F4A60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7460178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9AC367-4DD1-4136-9FE2-D1986C48A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Materials, PhD project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71E1B065-C7C6-4097-AB41-3D0E0F40D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D092A8C7-4A87-457F-8C3C-26278AA6B63E}"/>
              </a:ext>
            </a:extLst>
          </p:cNvPr>
          <p:cNvSpPr/>
          <p:nvPr/>
        </p:nvSpPr>
        <p:spPr>
          <a:xfrm>
            <a:off x="9523663" y="4878776"/>
            <a:ext cx="2508864" cy="1102417"/>
          </a:xfrm>
          <a:prstGeom prst="rect">
            <a:avLst/>
          </a:prstGeom>
          <a:solidFill>
            <a:schemeClr val="bg1">
              <a:alpha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dirty="0" err="1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E08E1BA-E36D-4B03-9627-C20CBDE6598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9071" y="1594389"/>
            <a:ext cx="10136615" cy="3498851"/>
          </a:xfrm>
        </p:spPr>
        <p:txBody>
          <a:bodyPr/>
          <a:lstStyle/>
          <a:p>
            <a:pPr>
              <a:buFont typeface="Arial" panose="020B0604020202020204" pitchFamily="34" charset="0"/>
              <a:buChar char="∙"/>
            </a:pPr>
            <a:endParaRPr lang="en-GB" sz="1600" dirty="0"/>
          </a:p>
          <a:p>
            <a:pPr>
              <a:buFont typeface="Arial" panose="020B0604020202020204" pitchFamily="34" charset="0"/>
              <a:buChar char="∙"/>
            </a:pPr>
            <a:r>
              <a:rPr lang="en-GB" sz="1600" dirty="0"/>
              <a:t>Data and patient samples from the neoadjuvant arm </a:t>
            </a:r>
          </a:p>
          <a:p>
            <a:pPr lvl="1">
              <a:buFont typeface="Arial" panose="020B0604020202020204" pitchFamily="34" charset="0"/>
              <a:buChar char="∙"/>
            </a:pPr>
            <a:r>
              <a:rPr lang="en-GB" sz="1600" dirty="0"/>
              <a:t>Randomized and “</a:t>
            </a:r>
            <a:r>
              <a:rPr lang="en-GB" sz="1600" dirty="0" err="1"/>
              <a:t>selvvælgere</a:t>
            </a:r>
            <a:r>
              <a:rPr lang="en-GB" sz="1600" dirty="0"/>
              <a:t>”</a:t>
            </a:r>
          </a:p>
          <a:p>
            <a:pPr lvl="1">
              <a:buFont typeface="Arial" panose="020B0604020202020204" pitchFamily="34" charset="0"/>
              <a:buChar char="∙"/>
            </a:pPr>
            <a:r>
              <a:rPr lang="en-GB" sz="1600" dirty="0"/>
              <a:t>Data from DBCG database</a:t>
            </a:r>
          </a:p>
          <a:p>
            <a:pPr lvl="1">
              <a:buFont typeface="Arial" panose="020B0604020202020204" pitchFamily="34" charset="0"/>
              <a:buChar char="∙"/>
            </a:pPr>
            <a:r>
              <a:rPr lang="en-GB" sz="1600" dirty="0"/>
              <a:t>Tissue </a:t>
            </a:r>
          </a:p>
          <a:p>
            <a:pPr>
              <a:buFont typeface="Arial" panose="020B0604020202020204" pitchFamily="34" charset="0"/>
              <a:buChar char="∙"/>
            </a:pPr>
            <a:r>
              <a:rPr lang="en-GB" sz="1600" dirty="0"/>
              <a:t>Endpoint: response at surgery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FE72035B-BD62-4438-A8DC-7B53C2473361}"/>
              </a:ext>
            </a:extLst>
          </p:cNvPr>
          <p:cNvSpPr/>
          <p:nvPr/>
        </p:nvSpPr>
        <p:spPr>
          <a:xfrm>
            <a:off x="9168273" y="4314145"/>
            <a:ext cx="2643783" cy="155819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dirty="0" err="1"/>
          </a:p>
        </p:txBody>
      </p:sp>
      <p:grpSp>
        <p:nvGrpSpPr>
          <p:cNvPr id="73" name="Gruppe 72">
            <a:extLst>
              <a:ext uri="{FF2B5EF4-FFF2-40B4-BE49-F238E27FC236}">
                <a16:creationId xmlns:a16="http://schemas.microsoft.com/office/drawing/2014/main" id="{AE9F8608-2FCE-499D-A383-B83A7BE1D65A}"/>
              </a:ext>
            </a:extLst>
          </p:cNvPr>
          <p:cNvGrpSpPr/>
          <p:nvPr/>
        </p:nvGrpSpPr>
        <p:grpSpPr>
          <a:xfrm>
            <a:off x="881217" y="4616657"/>
            <a:ext cx="3999251" cy="866137"/>
            <a:chOff x="4414975" y="5218340"/>
            <a:chExt cx="3999251" cy="866137"/>
          </a:xfrm>
        </p:grpSpPr>
        <p:grpSp>
          <p:nvGrpSpPr>
            <p:cNvPr id="74" name="Gruppe 73">
              <a:extLst>
                <a:ext uri="{FF2B5EF4-FFF2-40B4-BE49-F238E27FC236}">
                  <a16:creationId xmlns:a16="http://schemas.microsoft.com/office/drawing/2014/main" id="{5EEE3094-C12F-4F82-A817-938DAA4E2A5B}"/>
                </a:ext>
              </a:extLst>
            </p:cNvPr>
            <p:cNvGrpSpPr/>
            <p:nvPr/>
          </p:nvGrpSpPr>
          <p:grpSpPr>
            <a:xfrm>
              <a:off x="4856680" y="5218340"/>
              <a:ext cx="3557546" cy="835800"/>
              <a:chOff x="6363349" y="4036846"/>
              <a:chExt cx="3557546" cy="835800"/>
            </a:xfrm>
            <a:solidFill>
              <a:srgbClr val="066398"/>
            </a:solidFill>
          </p:grpSpPr>
          <p:cxnSp>
            <p:nvCxnSpPr>
              <p:cNvPr id="79" name="Lige pilforbindelse 78">
                <a:extLst>
                  <a:ext uri="{FF2B5EF4-FFF2-40B4-BE49-F238E27FC236}">
                    <a16:creationId xmlns:a16="http://schemas.microsoft.com/office/drawing/2014/main" id="{A2CA4A00-605B-4D46-9A0E-76C13EF2716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63349" y="4560498"/>
                <a:ext cx="485782" cy="0"/>
              </a:xfrm>
              <a:prstGeom prst="straightConnector1">
                <a:avLst/>
              </a:prstGeom>
              <a:grpFill/>
              <a:ln w="57150">
                <a:solidFill>
                  <a:srgbClr val="1F4A60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81" name="Rektangel: afrundede hjørner 80">
                <a:extLst>
                  <a:ext uri="{FF2B5EF4-FFF2-40B4-BE49-F238E27FC236}">
                    <a16:creationId xmlns:a16="http://schemas.microsoft.com/office/drawing/2014/main" id="{51D5F5FE-B0DF-455C-96B2-41F3E7A36496}"/>
                  </a:ext>
                </a:extLst>
              </p:cNvPr>
              <p:cNvSpPr/>
              <p:nvPr/>
            </p:nvSpPr>
            <p:spPr>
              <a:xfrm>
                <a:off x="6976300" y="4119824"/>
                <a:ext cx="762325" cy="752822"/>
              </a:xfrm>
              <a:prstGeom prst="roundRect">
                <a:avLst/>
              </a:prstGeom>
              <a:grpFill/>
              <a:ln w="9525">
                <a:solidFill>
                  <a:srgbClr val="1F4A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1400" dirty="0"/>
                  <a:t>letrozole</a:t>
                </a:r>
              </a:p>
            </p:txBody>
          </p:sp>
          <p:sp>
            <p:nvSpPr>
              <p:cNvPr id="83" name="Rektangel: afrundede hjørner 82">
                <a:extLst>
                  <a:ext uri="{FF2B5EF4-FFF2-40B4-BE49-F238E27FC236}">
                    <a16:creationId xmlns:a16="http://schemas.microsoft.com/office/drawing/2014/main" id="{6A981CF4-B5D4-44D4-AD54-8BE340F3FFDC}"/>
                  </a:ext>
                </a:extLst>
              </p:cNvPr>
              <p:cNvSpPr/>
              <p:nvPr/>
            </p:nvSpPr>
            <p:spPr>
              <a:xfrm>
                <a:off x="9158570" y="4146440"/>
                <a:ext cx="762325" cy="712117"/>
              </a:xfrm>
              <a:prstGeom prst="roundRect">
                <a:avLst/>
              </a:prstGeom>
              <a:grpFill/>
              <a:ln w="9525">
                <a:solidFill>
                  <a:srgbClr val="1F4A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1400" dirty="0"/>
                  <a:t>Surgery</a:t>
                </a:r>
                <a:endParaRPr lang="en-GB" dirty="0"/>
              </a:p>
            </p:txBody>
          </p:sp>
          <p:cxnSp>
            <p:nvCxnSpPr>
              <p:cNvPr id="86" name="Lige pilforbindelse 85">
                <a:extLst>
                  <a:ext uri="{FF2B5EF4-FFF2-40B4-BE49-F238E27FC236}">
                    <a16:creationId xmlns:a16="http://schemas.microsoft.com/office/drawing/2014/main" id="{9AAE934E-C4AF-489F-ACBE-D0AFE336DA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84967" y="4560498"/>
                <a:ext cx="1203190" cy="0"/>
              </a:xfrm>
              <a:prstGeom prst="straightConnector1">
                <a:avLst/>
              </a:prstGeom>
              <a:grpFill/>
              <a:ln w="57150">
                <a:solidFill>
                  <a:srgbClr val="1F4A60"/>
                </a:solidFill>
                <a:tailEnd type="triangl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87" name="Rektangel: afrundede hjørner 86">
                <a:extLst>
                  <a:ext uri="{FF2B5EF4-FFF2-40B4-BE49-F238E27FC236}">
                    <a16:creationId xmlns:a16="http://schemas.microsoft.com/office/drawing/2014/main" id="{9D8C9B15-6B2C-4BC4-AB07-7082F38524E5}"/>
                  </a:ext>
                </a:extLst>
              </p:cNvPr>
              <p:cNvSpPr/>
              <p:nvPr/>
            </p:nvSpPr>
            <p:spPr>
              <a:xfrm>
                <a:off x="7982329" y="4036846"/>
                <a:ext cx="800759" cy="396044"/>
              </a:xfrm>
              <a:prstGeom prst="roundRect">
                <a:avLst/>
              </a:prstGeom>
              <a:solidFill>
                <a:srgbClr val="99D7F6"/>
              </a:solidFill>
              <a:ln w="9525">
                <a:solidFill>
                  <a:srgbClr val="1F4A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GB" sz="1400" dirty="0"/>
                  <a:t>4 months</a:t>
                </a:r>
              </a:p>
            </p:txBody>
          </p:sp>
        </p:grpSp>
        <p:sp>
          <p:nvSpPr>
            <p:cNvPr id="75" name="Rektangel: afrundede hjørner 74">
              <a:extLst>
                <a:ext uri="{FF2B5EF4-FFF2-40B4-BE49-F238E27FC236}">
                  <a16:creationId xmlns:a16="http://schemas.microsoft.com/office/drawing/2014/main" id="{5AB971AD-F4ED-4189-B121-BD84B187BD18}"/>
                </a:ext>
              </a:extLst>
            </p:cNvPr>
            <p:cNvSpPr/>
            <p:nvPr/>
          </p:nvSpPr>
          <p:spPr>
            <a:xfrm>
              <a:off x="4414975" y="5342023"/>
              <a:ext cx="328227" cy="742454"/>
            </a:xfrm>
            <a:prstGeom prst="roundRect">
              <a:avLst/>
            </a:prstGeom>
            <a:solidFill>
              <a:srgbClr val="066398"/>
            </a:solidFill>
            <a:ln w="9525">
              <a:solidFill>
                <a:srgbClr val="1F4A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dirty="0"/>
                <a:t>B</a:t>
              </a:r>
            </a:p>
          </p:txBody>
        </p:sp>
      </p:grpSp>
      <p:pic>
        <p:nvPicPr>
          <p:cNvPr id="109" name="Billede 108">
            <a:extLst>
              <a:ext uri="{FF2B5EF4-FFF2-40B4-BE49-F238E27FC236}">
                <a16:creationId xmlns:a16="http://schemas.microsoft.com/office/drawing/2014/main" id="{AE422FCA-214D-4FE3-A74E-FF7D9D2E3F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67533" y="255452"/>
            <a:ext cx="4309272" cy="227757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1" name="Billede 110">
            <a:extLst>
              <a:ext uri="{FF2B5EF4-FFF2-40B4-BE49-F238E27FC236}">
                <a16:creationId xmlns:a16="http://schemas.microsoft.com/office/drawing/2014/main" id="{0672DCBF-30DA-4BCF-9A88-360C1B6EF9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61172" y="1979228"/>
            <a:ext cx="4159741" cy="218761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0" name="Billede 109">
            <a:extLst>
              <a:ext uri="{FF2B5EF4-FFF2-40B4-BE49-F238E27FC236}">
                <a16:creationId xmlns:a16="http://schemas.microsoft.com/office/drawing/2014/main" id="{DD40B20B-D9E2-45D5-8892-D299BBA734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8413" y="4102114"/>
            <a:ext cx="3962375" cy="21913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5965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B3702921-F9C8-4AA3-91A4-ED5EF17CC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6" name="Pladsholder til indhold 5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C8F53D42-75A8-4919-B834-E18512E183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4" b="41251"/>
          <a:stretch/>
        </p:blipFill>
        <p:spPr>
          <a:xfrm>
            <a:off x="644804" y="1459091"/>
            <a:ext cx="4155057" cy="3168352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B2D58E5F-0196-47A8-84B6-6F73F5661AD8}"/>
              </a:ext>
            </a:extLst>
          </p:cNvPr>
          <p:cNvSpPr txBox="1"/>
          <p:nvPr/>
        </p:nvSpPr>
        <p:spPr>
          <a:xfrm>
            <a:off x="435667" y="6078789"/>
            <a:ext cx="11665296" cy="19835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dirty="0"/>
              <a:t>Skriver et al, </a:t>
            </a:r>
            <a:r>
              <a:rPr lang="en-US" sz="1000" i="1" dirty="0"/>
              <a:t>Acta Oncol</a:t>
            </a:r>
            <a:r>
              <a:rPr lang="en-US" sz="1000" dirty="0"/>
              <a:t>, 2018, Skriver et al, </a:t>
            </a:r>
            <a:r>
              <a:rPr lang="en-US" sz="1000" i="1" dirty="0"/>
              <a:t>Breast Cancer Res Treat, </a:t>
            </a:r>
            <a:r>
              <a:rPr lang="en-US" sz="1000" dirty="0"/>
              <a:t>2020</a:t>
            </a:r>
          </a:p>
          <a:p>
            <a:pPr algn="r"/>
            <a:endParaRPr lang="en-US" sz="1000" dirty="0"/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7043A918-2A23-404A-A0BF-83D5915462AF}"/>
              </a:ext>
            </a:extLst>
          </p:cNvPr>
          <p:cNvSpPr txBox="1"/>
          <p:nvPr/>
        </p:nvSpPr>
        <p:spPr>
          <a:xfrm>
            <a:off x="806713" y="4644208"/>
            <a:ext cx="4089355" cy="8640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 </a:t>
            </a:r>
          </a:p>
          <a:p>
            <a:r>
              <a:rPr lang="en-GB" sz="1200" dirty="0">
                <a:solidFill>
                  <a:srgbClr val="FF0000"/>
                </a:solidFill>
              </a:rPr>
              <a:t>R </a:t>
            </a:r>
            <a:r>
              <a:rPr lang="da-DK" sz="1200" dirty="0">
                <a:solidFill>
                  <a:srgbClr val="FF0000"/>
                </a:solidFill>
              </a:rPr>
              <a:t>= 62 (55%) 	</a:t>
            </a:r>
          </a:p>
          <a:p>
            <a:r>
              <a:rPr lang="da-DK" sz="1200" dirty="0">
                <a:solidFill>
                  <a:srgbClr val="FF0000"/>
                </a:solidFill>
              </a:rPr>
              <a:t>selvvælgere = 50 (45%)</a:t>
            </a:r>
          </a:p>
          <a:p>
            <a:endParaRPr lang="da-DK" sz="1200" dirty="0">
              <a:solidFill>
                <a:srgbClr val="FF0000"/>
              </a:solidFill>
            </a:endParaRPr>
          </a:p>
          <a:p>
            <a:r>
              <a:rPr lang="da-DK" sz="1600" dirty="0">
                <a:solidFill>
                  <a:srgbClr val="FF0000"/>
                </a:solidFill>
              </a:rPr>
              <a:t>Parret væv fra 109 patienter til </a:t>
            </a:r>
            <a:r>
              <a:rPr lang="da-DK" sz="1600" dirty="0" err="1">
                <a:solidFill>
                  <a:srgbClr val="FF0000"/>
                </a:solidFill>
              </a:rPr>
              <a:t>immunhistokemiske</a:t>
            </a:r>
            <a:r>
              <a:rPr lang="da-DK" sz="1600" dirty="0">
                <a:solidFill>
                  <a:srgbClr val="FF0000"/>
                </a:solidFill>
              </a:rPr>
              <a:t> analyser samt NGS</a:t>
            </a:r>
            <a:endParaRPr lang="da-DK" sz="1400" dirty="0">
              <a:solidFill>
                <a:srgbClr val="FF0000"/>
              </a:solidFill>
            </a:endParaRP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3A7127AC-D1F8-454F-9ABA-DCC60B3342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1104" y="1785609"/>
            <a:ext cx="6608545" cy="4276411"/>
          </a:xfrm>
          <a:prstGeom prst="rect">
            <a:avLst/>
          </a:prstGeom>
        </p:spPr>
      </p:pic>
      <p:sp>
        <p:nvSpPr>
          <p:cNvPr id="14" name="Tekstfelt 13">
            <a:extLst>
              <a:ext uri="{FF2B5EF4-FFF2-40B4-BE49-F238E27FC236}">
                <a16:creationId xmlns:a16="http://schemas.microsoft.com/office/drawing/2014/main" id="{A0386C01-E833-4FA6-96DD-D55A5245B3F2}"/>
              </a:ext>
            </a:extLst>
          </p:cNvPr>
          <p:cNvSpPr txBox="1"/>
          <p:nvPr/>
        </p:nvSpPr>
        <p:spPr>
          <a:xfrm>
            <a:off x="7392144" y="1417188"/>
            <a:ext cx="93610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Biopsy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87556B80-9F49-4616-98A2-BCFA5950C6CC}"/>
              </a:ext>
            </a:extLst>
          </p:cNvPr>
          <p:cNvSpPr txBox="1"/>
          <p:nvPr/>
        </p:nvSpPr>
        <p:spPr>
          <a:xfrm>
            <a:off x="8756151" y="1459091"/>
            <a:ext cx="1872208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dirty="0">
                <a:solidFill>
                  <a:schemeClr val="bg2">
                    <a:lumMod val="75000"/>
                  </a:schemeClr>
                </a:solidFill>
              </a:rPr>
              <a:t>Surgical specimen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1A54C734-3177-4882-A2AA-7869D57398AC}"/>
              </a:ext>
            </a:extLst>
          </p:cNvPr>
          <p:cNvSpPr txBox="1"/>
          <p:nvPr/>
        </p:nvSpPr>
        <p:spPr>
          <a:xfrm>
            <a:off x="8311523" y="872716"/>
            <a:ext cx="2952328" cy="8640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NGS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F37EBC5F-C2F1-46FD-A271-B28A1EA93E21}"/>
              </a:ext>
            </a:extLst>
          </p:cNvPr>
          <p:cNvSpPr txBox="1"/>
          <p:nvPr/>
        </p:nvSpPr>
        <p:spPr>
          <a:xfrm>
            <a:off x="9928451" y="5392377"/>
            <a:ext cx="1576163" cy="86409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NGS </a:t>
            </a:r>
            <a:r>
              <a:rPr lang="en-GB" dirty="0" err="1">
                <a:solidFill>
                  <a:srgbClr val="FF0000"/>
                </a:solidFill>
              </a:rPr>
              <a:t>rapporter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n = 83</a:t>
            </a:r>
          </a:p>
        </p:txBody>
      </p:sp>
    </p:spTree>
    <p:extLst>
      <p:ext uri="{BB962C8B-B14F-4D97-AF65-F5344CB8AC3E}">
        <p14:creationId xmlns:p14="http://schemas.microsoft.com/office/powerpoint/2010/main" val="3254367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189FB5-99CE-49D2-820E-208181739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304E74CB-E4BE-4CF2-812F-2F8387E94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88C603E-3AA8-4926-A474-E4F60329ED7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178D20CA-8602-44A0-98B5-4F53AF38F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016" y="332660"/>
            <a:ext cx="4042585" cy="5886713"/>
          </a:xfrm>
          <a:prstGeom prst="rect">
            <a:avLst/>
          </a:prstGeom>
        </p:spPr>
      </p:pic>
      <p:sp>
        <p:nvSpPr>
          <p:cNvPr id="8" name="Pladsholder til indhold 3">
            <a:extLst>
              <a:ext uri="{FF2B5EF4-FFF2-40B4-BE49-F238E27FC236}">
                <a16:creationId xmlns:a16="http://schemas.microsoft.com/office/drawing/2014/main" id="{9079E642-11BD-421E-940A-82AA23EF9BB9}"/>
              </a:ext>
            </a:extLst>
          </p:cNvPr>
          <p:cNvSpPr txBox="1">
            <a:spLocks/>
          </p:cNvSpPr>
          <p:nvPr/>
        </p:nvSpPr>
        <p:spPr>
          <a:xfrm>
            <a:off x="5396065" y="1494692"/>
            <a:ext cx="6098971" cy="30960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27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6000" indent="-23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96000" indent="-21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6000" indent="-21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98000" indent="-18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58000" indent="-18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18000" indent="-18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18000" indent="-18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/>
              <a:t>Pathological response </a:t>
            </a:r>
          </a:p>
          <a:p>
            <a:pPr>
              <a:buFont typeface="Arial" panose="020B0604020202020204" pitchFamily="34" charset="0"/>
              <a:buChar char="∙"/>
            </a:pPr>
            <a:r>
              <a:rPr lang="en-GB"/>
              <a:t>1 pCR</a:t>
            </a:r>
          </a:p>
          <a:p>
            <a:pPr>
              <a:buFont typeface="Arial" panose="020B0604020202020204" pitchFamily="34" charset="0"/>
              <a:buChar char="∙"/>
            </a:pPr>
            <a:r>
              <a:rPr lang="en-GB"/>
              <a:t>7 minimal residual disease</a:t>
            </a:r>
          </a:p>
          <a:p>
            <a:pPr>
              <a:buFont typeface="Arial" panose="020B0604020202020204" pitchFamily="34" charset="0"/>
              <a:buChar char="∙"/>
            </a:pPr>
            <a:r>
              <a:rPr lang="en-GB"/>
              <a:t>52 moderate residual disease</a:t>
            </a:r>
          </a:p>
          <a:p>
            <a:pPr>
              <a:buFont typeface="Arial" panose="020B0604020202020204" pitchFamily="34" charset="0"/>
              <a:buChar char="∙"/>
            </a:pPr>
            <a:r>
              <a:rPr lang="en-GB"/>
              <a:t>48 (44%) no response</a:t>
            </a:r>
            <a:endParaRPr lang="en-GB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B6562626-5F0C-442E-B766-2FBFFEC48D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897"/>
          <a:stretch/>
        </p:blipFill>
        <p:spPr>
          <a:xfrm>
            <a:off x="9624392" y="2555868"/>
            <a:ext cx="2010187" cy="27586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FDEF87B8-D407-4652-B084-6C6F7A5948AF}"/>
              </a:ext>
            </a:extLst>
          </p:cNvPr>
          <p:cNvSpPr txBox="1"/>
          <p:nvPr/>
        </p:nvSpPr>
        <p:spPr>
          <a:xfrm>
            <a:off x="435667" y="6078789"/>
            <a:ext cx="11665296" cy="19835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dirty="0"/>
              <a:t>Skriver et al, </a:t>
            </a:r>
            <a:r>
              <a:rPr lang="en-US" sz="1000" i="1" dirty="0"/>
              <a:t>Acta Oncol</a:t>
            </a:r>
            <a:r>
              <a:rPr lang="en-US" sz="1000" dirty="0"/>
              <a:t>, 2018</a:t>
            </a:r>
          </a:p>
          <a:p>
            <a:pPr algn="r"/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20954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1192B302-DE8B-4282-9445-839E5DA94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E878F2D-526D-410C-91DA-D8029948C12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5" name="Pladsholder til indhold 8">
            <a:extLst>
              <a:ext uri="{FF2B5EF4-FFF2-40B4-BE49-F238E27FC236}">
                <a16:creationId xmlns:a16="http://schemas.microsoft.com/office/drawing/2014/main" id="{FA42DEBF-635F-4571-849A-81B5839E06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622" y="996867"/>
            <a:ext cx="6498764" cy="4864267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170083F0-FE36-4D73-88ED-5B309C3F448D}"/>
              </a:ext>
            </a:extLst>
          </p:cNvPr>
          <p:cNvSpPr txBox="1"/>
          <p:nvPr/>
        </p:nvSpPr>
        <p:spPr>
          <a:xfrm>
            <a:off x="435667" y="6078789"/>
            <a:ext cx="11665296" cy="19835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000" dirty="0"/>
              <a:t>Skriver et al, </a:t>
            </a:r>
            <a:r>
              <a:rPr lang="en-US" sz="1000" i="1" dirty="0"/>
              <a:t>Acta Oncol</a:t>
            </a:r>
            <a:r>
              <a:rPr lang="en-US" sz="1000" dirty="0"/>
              <a:t>, 2018</a:t>
            </a: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F311073E-0EE9-4E1E-8751-FFC16BF5D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080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Tumour infiltrating lymphocytes </a:t>
            </a:r>
          </a:p>
        </p:txBody>
      </p:sp>
      <p:sp>
        <p:nvSpPr>
          <p:cNvPr id="3" name="Pladsholder til dias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4" name="Pladsholder til indhold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2" descr="H:\PhD\1_Afhandling\ti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431" y="1472484"/>
            <a:ext cx="7589139" cy="460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felt 15">
            <a:extLst>
              <a:ext uri="{FF2B5EF4-FFF2-40B4-BE49-F238E27FC236}">
                <a16:creationId xmlns:a16="http://schemas.microsoft.com/office/drawing/2014/main" id="{2412A029-9D98-49B5-8BD9-726B0FB04E42}"/>
              </a:ext>
            </a:extLst>
          </p:cNvPr>
          <p:cNvSpPr txBox="1"/>
          <p:nvPr/>
        </p:nvSpPr>
        <p:spPr>
          <a:xfrm>
            <a:off x="435667" y="6078789"/>
            <a:ext cx="11665296" cy="19835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000" dirty="0"/>
              <a:t>International Immuno-Oncology Biomarker Working Group on Breast Cancer</a:t>
            </a:r>
          </a:p>
        </p:txBody>
      </p:sp>
    </p:spTree>
    <p:extLst>
      <p:ext uri="{BB962C8B-B14F-4D97-AF65-F5344CB8AC3E}">
        <p14:creationId xmlns:p14="http://schemas.microsoft.com/office/powerpoint/2010/main" val="57478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193039144106622"/>
</p:tagLst>
</file>

<file path=ppt/theme/theme1.xml><?xml version="1.0" encoding="utf-8"?>
<a:theme xmlns:a="http://schemas.openxmlformats.org/drawingml/2006/main" name="REGION H Hospital PowerPoint Skabelon_DKfinal">
  <a:themeElements>
    <a:clrScheme name="Region Hovedstaden Blå">
      <a:dk1>
        <a:srgbClr val="333333"/>
      </a:dk1>
      <a:lt1>
        <a:srgbClr val="FFFFFF"/>
      </a:lt1>
      <a:dk2>
        <a:srgbClr val="575757"/>
      </a:dk2>
      <a:lt2>
        <a:srgbClr val="CCEBFA"/>
      </a:lt2>
      <a:accent1>
        <a:srgbClr val="99D7F6"/>
      </a:accent1>
      <a:accent2>
        <a:srgbClr val="333333"/>
      </a:accent2>
      <a:accent3>
        <a:srgbClr val="4DB9EF"/>
      </a:accent3>
      <a:accent4>
        <a:srgbClr val="666666"/>
      </a:accent4>
      <a:accent5>
        <a:srgbClr val="19A5EA"/>
      </a:accent5>
      <a:accent6>
        <a:srgbClr val="999999"/>
      </a:accent6>
      <a:hlink>
        <a:srgbClr val="0086CC"/>
      </a:hlink>
      <a:folHlink>
        <a:srgbClr val="808080"/>
      </a:folHlink>
    </a:clrScheme>
    <a:fontScheme name="Region Hovedstad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F4A60"/>
        </a:solidFill>
        <a:ln w="9525">
          <a:solidFill>
            <a:srgbClr val="1F4A60"/>
          </a:solidFill>
        </a:ln>
      </a:spPr>
      <a:bodyPr lIns="0" tIns="0" rIns="0" bIns="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1F293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GION H PowerPoint Skabelon_DK.potx" id="{26986A75-4BB5-4C20-9DD6-E823FDD01161}" vid="{1F3D9A04-036F-41B4-8EF4-D6B3C5EA408C}"/>
    </a:ext>
  </a:extLst>
</a:theme>
</file>

<file path=ppt/theme/theme2.xml><?xml version="1.0" encoding="utf-8"?>
<a:theme xmlns:a="http://schemas.openxmlformats.org/drawingml/2006/main" name="2_REGION H Hospital PowerPoint Skabelon_DKfinal">
  <a:themeElements>
    <a:clrScheme name="Region Hovedstaden Blå">
      <a:dk1>
        <a:srgbClr val="333333"/>
      </a:dk1>
      <a:lt1>
        <a:srgbClr val="FFFFFF"/>
      </a:lt1>
      <a:dk2>
        <a:srgbClr val="575757"/>
      </a:dk2>
      <a:lt2>
        <a:srgbClr val="CCEBFA"/>
      </a:lt2>
      <a:accent1>
        <a:srgbClr val="99D7F6"/>
      </a:accent1>
      <a:accent2>
        <a:srgbClr val="333333"/>
      </a:accent2>
      <a:accent3>
        <a:srgbClr val="4DB9EF"/>
      </a:accent3>
      <a:accent4>
        <a:srgbClr val="666666"/>
      </a:accent4>
      <a:accent5>
        <a:srgbClr val="19A5EA"/>
      </a:accent5>
      <a:accent6>
        <a:srgbClr val="999999"/>
      </a:accent6>
      <a:hlink>
        <a:srgbClr val="0086CC"/>
      </a:hlink>
      <a:folHlink>
        <a:srgbClr val="808080"/>
      </a:folHlink>
    </a:clrScheme>
    <a:fontScheme name="Region Hovedstad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F4A60"/>
        </a:solidFill>
        <a:ln w="9525">
          <a:solidFill>
            <a:srgbClr val="1F4A60"/>
          </a:solidFill>
        </a:ln>
      </a:spPr>
      <a:bodyPr lIns="0" tIns="0" rIns="0" bIns="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1F293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GION H PowerPoint Skabelon_DK.potx" id="{26986A75-4BB5-4C20-9DD6-E823FDD01161}" vid="{1F3D9A04-036F-41B4-8EF4-D6B3C5EA408C}"/>
    </a:ext>
  </a:extLst>
</a:theme>
</file>

<file path=ppt/theme/theme3.xml><?xml version="1.0" encoding="utf-8"?>
<a:theme xmlns:a="http://schemas.openxmlformats.org/drawingml/2006/main" name="1_REGION H Hospital PowerPoint Skabelon_DKfinal">
  <a:themeElements>
    <a:clrScheme name="Region Hovedstaden Blå">
      <a:dk1>
        <a:srgbClr val="333333"/>
      </a:dk1>
      <a:lt1>
        <a:srgbClr val="FFFFFF"/>
      </a:lt1>
      <a:dk2>
        <a:srgbClr val="575757"/>
      </a:dk2>
      <a:lt2>
        <a:srgbClr val="CCEBFA"/>
      </a:lt2>
      <a:accent1>
        <a:srgbClr val="99D7F6"/>
      </a:accent1>
      <a:accent2>
        <a:srgbClr val="333333"/>
      </a:accent2>
      <a:accent3>
        <a:srgbClr val="4DB9EF"/>
      </a:accent3>
      <a:accent4>
        <a:srgbClr val="666666"/>
      </a:accent4>
      <a:accent5>
        <a:srgbClr val="19A5EA"/>
      </a:accent5>
      <a:accent6>
        <a:srgbClr val="999999"/>
      </a:accent6>
      <a:hlink>
        <a:srgbClr val="0086CC"/>
      </a:hlink>
      <a:folHlink>
        <a:srgbClr val="808080"/>
      </a:folHlink>
    </a:clrScheme>
    <a:fontScheme name="Region Hovedstad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F4A60"/>
        </a:solidFill>
        <a:ln w="9525">
          <a:solidFill>
            <a:srgbClr val="1F4A60"/>
          </a:solidFill>
        </a:ln>
      </a:spPr>
      <a:bodyPr lIns="0" tIns="0" rIns="0" bIns="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1F293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GION H PowerPoint Skabelon_DK.potx" id="{26986A75-4BB5-4C20-9DD6-E823FDD01161}" vid="{1F3D9A04-036F-41B4-8EF4-D6B3C5EA408C}"/>
    </a:ext>
  </a:extLst>
</a:theme>
</file>

<file path=ppt/theme/theme4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Arial" panose="020B0604020202020204"/>
        <a:ea typeface=""/>
        <a:cs typeface=""/>
        <a:font script="Jpan" typeface="Arial"/>
        <a:font script="Hang" typeface="Arial"/>
        <a:font script="Hans" typeface="Arial"/>
        <a:font script="Hant" typeface="Arial"/>
        <a:font script="Arab" typeface="Arial"/>
        <a:font script="Hebr" typeface="Arial"/>
        <a:font script="Thai" typeface="Arial"/>
        <a:font script="Ethi" typeface="Arial"/>
        <a:font script="Beng" typeface="Arial"/>
        <a:font script="Gujr" typeface="Arial"/>
        <a:font script="Khmr" typeface="Arial"/>
        <a:font script="Knda" typeface="Arial"/>
        <a:font script="Guru" typeface="Arial"/>
        <a:font script="Cans" typeface="Arial"/>
        <a:font script="Cher" typeface="Arial"/>
        <a:font script="Yiii" typeface="Arial"/>
        <a:font script="Tibt" typeface="Arial"/>
        <a:font script="Thaa" typeface="Arial"/>
        <a:font script="Deva" typeface="Arial"/>
        <a:font script="Telu" typeface="Arial"/>
        <a:font script="Taml" typeface="Arial"/>
        <a:font script="Syrc" typeface="Arial"/>
        <a:font script="Orya" typeface="Arial"/>
        <a:font script="Mlym" typeface="Arial"/>
        <a:font script="Laoo" typeface="Arial"/>
        <a:font script="Sinh" typeface="Arial"/>
        <a:font script="Mong" typeface="Arial"/>
        <a:font script="Viet" typeface="Arial"/>
        <a:font script="Uigh" typeface="Arial"/>
        <a:font script="Geor" typeface="Arial"/>
      </a:majorFont>
      <a:minorFont>
        <a:latin typeface="Arial" panose="020B0604020202020204"/>
        <a:ea typeface=""/>
        <a:cs typeface=""/>
        <a:font script="Jpan" typeface="Arial"/>
        <a:font script="Hang" typeface="Arial"/>
        <a:font script="Hans" typeface="Arial"/>
        <a:font script="Hant" typeface="Arial"/>
        <a:font script="Arab" typeface="Arial"/>
        <a:font script="Hebr" typeface="Arial"/>
        <a:font script="Thai" typeface="Arial"/>
        <a:font script="Ethi" typeface="Arial"/>
        <a:font script="Beng" typeface="Arial"/>
        <a:font script="Gujr" typeface="Arial"/>
        <a:font script="Khmr" typeface="Arial"/>
        <a:font script="Knda" typeface="Arial"/>
        <a:font script="Guru" typeface="Arial"/>
        <a:font script="Cans" typeface="Arial"/>
        <a:font script="Cher" typeface="Arial"/>
        <a:font script="Yiii" typeface="Arial"/>
        <a:font script="Tibt" typeface="Arial"/>
        <a:font script="Thaa" typeface="Arial"/>
        <a:font script="Deva" typeface="Arial"/>
        <a:font script="Telu" typeface="Arial"/>
        <a:font script="Taml" typeface="Arial"/>
        <a:font script="Syrc" typeface="Arial"/>
        <a:font script="Orya" typeface="Arial"/>
        <a:font script="Mlym" typeface="Arial"/>
        <a:font script="Laoo" typeface="Arial"/>
        <a:font script="Sinh" typeface="Arial"/>
        <a:font script="Mong" typeface="Arial"/>
        <a:font script="Viet" typeface="Arial"/>
        <a:font script="Uigh" typeface="Arial"/>
        <a:font script="Geor" typeface="Arial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TemplafySlideFormConfiguration><![CDATA[{"formFields":[],"formDataEntries":[]}]]></TemplafySlideFormConfiguration>
</file>

<file path=customXml/item2.xml><?xml version="1.0" encoding="utf-8"?>
<TemplafySlideTemplateConfiguration><![CDATA[{"documentContentValidatorConfiguration":{"enableDocumentContentValidator":false,"documentContentValidatorVersion":0},"elementsMetadata":[],"slideId":"636973038323624315","enableDocumentContentUpdater":true,"version":"1.3"}]]></TemplafySlideTemplateConfiguration>
</file>

<file path=customXml/item3.xml><?xml version="1.0" encoding="utf-8"?>
<TemplafyTemplateConfiguration><![CDATA[{"elementsMetadata":[{"type":"shape","id":"eec706c6-1159-44d0-b7b7-55c245d10e2b","elementConfiguration":{"inheritDimensions":"inheritNone","width":"1.9 cm","height":"1.9 cm","disableUpdates":false,"type":"image"}},{"type":"shape","id":"8429d9e7-f8ab-4594-876a-d05047153ce8","elementConfiguration":{"binding":"UserProfile.Office.Virksomhed_{{DocumentLanguage}}","disableUpdates":false,"type":"text"}},{"type":"shape","id":"21593e91-050b-4db2-a41b-b0ee5b0bb8f4","elementConfiguration":{"binding":"UserProfile.CenterFreeText","visibility":{"action":"hide","binding":"UserProfile.Centers.CenterUI","operator":"notEquals","compareValue":"Intet valgt"},"disableUpdates":false,"type":"text"}},{"type":"shape","id":"378f5bc0-ec3e-40c7-aed1-0a972c411b56","elementConfiguration":{"binding":"UserProfile.Centers.Center_{{DocumentLanguage}}","visibility":{"action":"hide","binding":"UserProfile.Centers.CenterUI","operator":"equals","compareValue":"Intet valgt"},"disableUpdates":false,"type":"text"}},{"type":"shape","id":"d80f967b-3c25-467d-b415-677c3ce6a7a2","elementConfiguration":{"binding":"Form.PresentationTitle","disableUpdates":false,"type":"text"}},{"type":"shape","id":"643853c9-9fa4-415a-800b-953c52b24db7","elementConfiguration":{"binding":"UserProfile.Office.LogoColor_DCU","inheritDimensions":"inheritNone","width":"1.9 cm","height":"1.9 cm","disableUpdates":false,"type":"image"}},{"type":"shape","id":"972d7002-1712-4400-b70c-2354a2db77d3","elementConfiguration":{"binding":"UserProfile.EkstraLogo.ExtraLogoPPNEGDCU_{{DocumentLanguage}}","inheritDimensions":"inheritNone","width":"3.68 cm","height":"1.17 cm","disableUpdates":false,"type":"image"}},{"type":"shape","id":"8859ea4f-b838-415c-a8f7-9a20bc41c81c","elementConfiguration":{"binding":"UserProfile.EkstraLogo.ExtraLogoFive_PP_DCU_{{DocumentLanguage}}","inheritDimensions":"inheritNone","width":"2.42 cm","height":"2.5 cm","disableUpdates":false,"type":"image"}},{"type":"shape","id":"dfda3476-3c2a-44a1-9efe-ad585b17488a","elementConfiguration":{"binding":"UserProfile.EkstraLogo.ExtraLogoTwo_PP_DCU_{{DocumentLanguage}}","inheritDimensions":"inheritNone","width":"2.42 cm","height":"2.5 cm","disableUpdates":false,"type":"image"}},{"type":"shape","id":"a55eade7-2540-4c9e-a207-305965d00e2a","elementConfiguration":{"binding":"UserProfile.EkstraLogo.ExtraLogoSix_PP_DCU_{{DocumentLanguage}}","inheritDimensions":"inheritNone","width":"11.6 cm","height":"1.72 cm","disableUpdates":false,"type":"image"}},{"type":"shape","id":"72b2f1d0-d40d-46ce-bbc3-1ca7cf038cee","elementConfiguration":{"binding":"UserProfile.Name","visibility":{"action":"hide","binding":"Form.Manuel_dato","operator":"notEquals","compareValue":""},"disableUpdates":false,"type":"text"}},{"type":"shape","id":"69cb07f5-86a3-488b-834c-66d18a014de0","elementConfiguration":{"binding":"Form.Manuel_dato","visibility":{"action":"hide","operator":"equals","compareValue":""},"disableUpdates":false,"type":"text"}},{"type":"shape","id":"f8af76fa-3f74-41e8-8849-2a58b909a3e3","elementConfiguration":{"binding":"UserProfile.Office.LogoH_PP_DCU","inheritDimensions":"inheritWidth","width":"1.91 cm","disableUpdates":false,"type":"image"}},{"type":"shape","id":"33af5a29-54e7-4392-9e37-dfbebabeeea2","elementConfiguration":{"binding":"UserProfile.Office.Virksomhed_{{DocumentLanguage}}","disableUpdates":false,"type":"text"}},{"type":"shape","id":"0081f496-cc45-4190-916a-40dc37d34fca","elementConfiguration":{"binding":"UserProfile.CenterFreeText","visibility":{"action":"hide","binding":"UserProfile.Centers.CenterUI","operator":"notEquals","compareValue":"Intet valgt"},"disableUpdates":false,"type":"text"}},{"type":"shape","id":"3e9da2d2-bd81-4f1b-a064-ff907ab4c115","elementConfiguration":{"binding":"UserProfile.Centers.Center_{{DocumentLanguage}}","visibility":{"action":"hide","binding":"UserProfile.Centers.CenterUI","operator":"equals","compareValue":"Intet valgt"},"disableUpdates":false,"type":"text"}},{"type":"shape","id":"71ef1f6f-0a55-4595-8434-1b99878fb822","elementConfiguration":{"binding":"Form.PresentationTitle","disableUpdates":false,"type":"text"}},{"type":"shape","id":"52b6efae-3323-4ac9-8d7d-42388c769bcf","elementConfiguration":{"binding":"UserProfile.Office.LogoColor_DCU","inheritDimensions":"inheritNone","width":"1.9 cm","height":"1.9 cm","disableUpdates":false,"type":"image"}},{"type":"shape","id":"61dc7cdc-93c1-448f-b9b0-f4c91a8fb679","elementConfiguration":{"binding":"UserProfile.EkstraLogo.ExtraLogoPPNEGDCU_{{DocumentLanguage}}","inheritDimensions":"inheritNone","width":"3.68 cm","height":"1.17 cm","disableUpdates":false,"type":"image"}},{"type":"shape","id":"db682fe4-0611-4662-b5cf-3f8f1e2ca0c4","elementConfiguration":{"binding":"UserProfile.EkstraLogo.ExtraLogoFive_PP_DCU_{{DocumentLanguage}}","inheritDimensions":"inheritNone","width":"2.42 cm","height":"2.5 cm","disableUpdates":false,"type":"image"}},{"type":"shape","id":"aba36236-9223-40d4-90b2-64a606b7ec08","elementConfiguration":{"binding":"UserProfile.EkstraLogo.ExtraLogoTwo_PP_DCU_{{DocumentLanguage}}","inheritDimensions":"inheritNone","width":"2.42 cm","height":"2.5 cm","disableUpdates":false,"type":"image"}},{"type":"shape","id":"118a35f7-35c4-4720-9ef0-667e3a47f3b5","elementConfiguration":{"binding":"UserProfile.EkstraLogo.ExtraLogoSix_PP_DCU_{{DocumentLanguage}}","inheritDimensions":"inheritNone","width":"11.6 cm","height":"1.72 cm","disableUpdates":false,"type":"image"}},{"type":"shape","id":"e95e961b-db66-4490-8b17-ce8cf13484d5","elementConfiguration":{"binding":"UserProfile.Name","visibility":{"action":"hide","binding":"Form.Manuel_dato","operator":"notEquals","compareValue":""},"disableUpdates":false,"type":"text"}},{"type":"shape","id":"62324ee5-7c05-4e2b-9c31-41bd90dff493","elementConfiguration":{"binding":"Form.Manuel_dato","visibility":{"action":"hide","operator":"equals","compareValue":""},"disableUpdates":false,"type":"text"}},{"type":"shape","id":"b46d0cad-d462-48c8-a6e7-3853fc64c496","elementConfiguration":{"binding":"UserProfile.Office.LogoH_PP_DCU","inheritDimensions":"inheritWidth","width":"1.91 cm","disableUpdates":false,"type":"image"}},{"type":"shape","id":"b95df2bb-95cd-4e11-b836-dda64bb2d875","elementConfiguration":{"binding":"UserProfile.Office.Virksomhed_{{DocumentLanguage}}","disableUpdates":false,"type":"text"}},{"type":"shape","id":"a0abc263-d5d3-4394-82a6-c7593dd6ec74","elementConfiguration":{"binding":"UserProfile.CenterFreeText","visibility":{"action":"hide","binding":"UserProfile.Centers.CenterUI","operator":"notEquals","compareValue":"Intet valgt"},"disableUpdates":false,"type":"text"}},{"type":"shape","id":"e940e6a9-1b31-486d-a530-7237a4efa46d","elementConfiguration":{"binding":"UserProfile.Centers.Center_{{DocumentLanguage}}","visibility":{"action":"hide","binding":"UserProfile.Centers.CenterUI","operator":"equals","compareValue":"Intet valgt"},"disableUpdates":false,"type":"text"}},{"type":"shape","id":"7eaf7f34-f874-4365-9164-9d5057e8afa2","elementConfiguration":{"binding":"Form.PresentationTitle","disableUpdates":false,"type":"text"}},{"type":"shape","id":"15921dba-8ceb-4dcd-a2ec-dec49a98fa0c","elementConfiguration":{"binding":"UserProfile.Office.LogoColor_DCU","inheritDimensions":"inheritNone","width":"1.9 cm","height":"1.9 cm","disableUpdates":false,"type":"image"}},{"type":"shape","id":"dd81a2c0-b399-4a5a-9a2b-b8b6658f62ee","elementConfiguration":{"binding":"UserProfile.EkstraLogo.ExtraLogoPPNEGDCU_{{DocumentLanguage}}","inheritDimensions":"inheritNone","width":"3.68 cm","height":"1.17 cm","disableUpdates":false,"type":"image"}},{"type":"shape","id":"cb853859-00bb-40b2-9a25-3db5f54ba019","elementConfiguration":{"binding":"UserProfile.EkstraLogo.ExtraLogoFive_PP_DCU_{{DocumentLanguage}}","inheritDimensions":"inheritNone","width":"2.42 cm","height":"2.5 cm","disableUpdates":false,"type":"image"}},{"type":"shape","id":"1bed0aa6-eea6-4354-8178-6b31174212d8","elementConfiguration":{"binding":"UserProfile.EkstraLogo.ExtraLogoTwo_PP_DCU_{{DocumentLanguage}}","inheritDimensions":"inheritNone","width":"2.42 cm","height":"2.5 cm","disableUpdates":false,"type":"image"}},{"type":"shape","id":"76aafc83-053d-4e48-b99f-1409c377aec9","elementConfiguration":{"binding":"UserProfile.EkstraLogo.ExtraLogoSix_PP_DCU_{{DocumentLanguage}}","inheritDimensions":"inheritNone","width":"11.6 cm","height":"1.72 cm","disableUpdates":false,"type":"image"}},{"type":"shape","id":"3d62c9e3-0943-44fc-93f4-ebd935ea3447","elementConfiguration":{"binding":"UserProfile.Name","visibility":{"action":"hide","binding":"Form.Manuel_dato","operator":"notEquals","compareValue":""},"disableUpdates":false,"type":"text"}},{"type":"shape","id":"5b109b4b-2825-4049-8952-1a1f0884559d","elementConfiguration":{"binding":"Form.Manuel_dato","visibility":{"action":"hide","operator":"equals","compareValue":""},"disableUpdates":false,"type":"text"}},{"type":"shape","id":"0795b564-9520-4895-9e2c-6a50f756ab1d","elementConfiguration":{"binding":"UserProfile.Office.LogoH_PP_DCU","inheritDimensions":"inheritWidth","width":"1.91 cm","disableUpdates":false,"type":"image"}},{"type":"shape","id":"0a9eebfa-1317-4fd4-96b8-01287f39729e","elementConfiguration":{"binding":"UserProfile.Office.LogoColor_DCU","inheritDimensions":"inheritNone","width":"1.9 cm","height":"19.05 cm","disableUpdates":false,"type":"image"}},{"type":"shape","id":"95c74bdf-da06-4adb-b091-bc532f73064e","elementConfiguration":{"binding":"UserProfile.EkstraLogo.ExtraLogoSixNEG_PP_DCU_{{DocumentLanguage}}","inheritDimensions":"inheritNone","width":"11.6 cm","height":"1.72 cm","disableUpdates":false,"type":"image"}},{"type":"shape","id":"0dc9c24b-b61b-422e-b54b-2e79dffaca42","elementConfiguration":{"binding":"UserProfile.EkstraLogo.ExtraLogoPPNEGDCU_{{DocumentLanguage}}","inheritDimensions":"inheritNone","width":"3.68 cm","height":"1.17 cm","disableUpdates":false,"type":"image"}},{"type":"shape","id":"40e9e813-0dc1-4d00-afa2-7330d8943f87","elementConfiguration":{"binding":"UserProfile.Office.Virksomhed_{{DocumentLanguage}}","disableUpdates":false,"type":"text"}},{"type":"shape","id":"43974b70-e8fd-4478-8868-beb03850928e","elementConfiguration":{"binding":"UserProfile.CenterFreeText","visibility":{"action":"hide","binding":"UserProfile.Centers.CenterUI","operator":"notEquals","compareValue":"Intet valgt","compareValues":[""]},"disableUpdates":false,"type":"text"}},{"type":"shape","id":"1b72bc2c-0943-4f62-9d12-c39bf574073b","elementConfiguration":{"binding":"UserProfile.Centers.Center_{{DocumentLanguage}}","visibility":{"action":"hide","binding":"UserProfile.Centers.CenterUI","operator":"equals","compareValue":"Intet valgt"},"disableUpdates":false,"type":"text"}},{"type":"shape","id":"1b0a39da-c6e9-4b38-8bba-d6d7f6d8ca1f","elementConfiguration":{"binding":"Form.PresentationTitle","disableUpdates":false,"type":"text"}},{"type":"shape","id":"74f14476-f0dd-4e25-b069-f411fcc7d882","elementConfiguration":{"binding":"UserProfile.EkstraLogo.ExtraLogoFive_PP_DCU_{{DocumentLanguage}}","inheritDimensions":"inheritNone","width":"2.42 cm","height":"2.5 cm","disableUpdates":false,"type":"image"}},{"type":"shape","id":"f7ca028a-04c3-4739-b01c-586a6cb8c8d2","elementConfiguration":{"binding":"UserProfile.EkstraLogo.ExtraLogoTwo_PP_DCU_{{DocumentLanguage}}","inheritDimensions":"inheritNone","width":"2.42 cm","height":"2.5 cm","disableUpdates":false,"type":"image"}},{"type":"shape","id":"271b0150-da17-4ce2-880b-e15f87b806b2","elementConfiguration":{"binding":"UserProfile.Name","visibility":{"action":"hide","binding":"Form.Manuel_dato","operator":"notEquals","compareValue":""},"disableUpdates":false,"type":"text"}},{"type":"shape","id":"88293a8b-b347-4d03-bb9d-81c2f569a570","elementConfiguration":{"binding":"Form.Manuel_dato","visibility":{"action":"hide","operator":"equals","compareValue":""},"disableUpdates":false,"type":"text"}},{"type":"shape","id":"e48473ed-38ff-45f7-8bc5-a1f1e43f4fe9","elementConfiguration":{"binding":"UserProfile.Office.LogoH_PP_DCU","inheritDimensions":"inheritWidth","width":"1.91 cm","disableUpdates":false,"type":"image"}},{"type":"shape","id":"a04cdffa-fcf7-478e-8fea-affd6890d23a","elementConfiguration":{"binding":"UserProfile.Office.Virksomhed_{{DocumentLanguage}}","disableUpdates":false,"type":"text"}},{"type":"shape","id":"493a4807-c965-486e-a748-8c2c34bd7e1a","elementConfiguration":{"binding":"UserProfile.CenterFreeText","visibility":{"action":"hide","binding":"UserProfile.Centers.CenterUI","operator":"notEquals","compareValue":"Intet valgt"},"disableUpdates":false,"type":"text"}},{"type":"shape","id":"e9069879-1239-4d07-b2c4-4f0c2e77e115","elementConfiguration":{"binding":"UserProfile.Centers.Center_{{DocumentLanguage}}","visibility":{"action":"hide","binding":"UserProfile.Centers.CenterUI","operator":"equals","compareValue":"Intet valgt"},"disableUpdates":false,"type":"text"}},{"type":"shape","id":"defd15b2-1b13-4b6c-a61d-45ce71362740","elementConfiguration":{"binding":"Form.PresentationTitle","disableUpdates":false,"type":"text"}},{"type":"shape","id":"9ae0adcd-aaea-4a0b-91d6-649c7b6b6d71","elementConfiguration":{"binding":"UserProfile.Office.LogoColor_DCU","inheritDimensions":"inheritNone","width":"1.9 cm","height":"1.9 cm","disableUpdates":false,"type":"image"}},{"type":"shape","id":"c8391e25-fef2-47d3-be87-c6db911b1690","elementConfiguration":{"binding":"UserProfile.EkstraLogo.ExtraLogoPPNEGDCU_{{DocumentLanguage}}","inheritDimensions":"inheritNone","width":"3.68 cm","height":"1.17 cm","disableUpdates":false,"type":"image"}},{"type":"shape","id":"f395f856-69e6-4d20-ae21-8075c8048d25","elementConfiguration":{"binding":"UserProfile.EkstraLogo.ExtraLogoFive_PP_DCU_{{DocumentLanguage}}","inheritDimensions":"inheritNone","width":"2.42 cm","height":"2.5 cm","disableUpdates":false,"type":"image"}},{"type":"shape","id":"7551099c-2245-4761-8e9f-047505f709e8","elementConfiguration":{"binding":"UserProfile.EkstraLogo.ExtraLogoTwo_PP_DCU_{{DocumentLanguage}}","inheritDimensions":"inheritNone","width":"2.42 cm","height":"2.5 cm","disableUpdates":false,"type":"image"}},{"type":"shape","id":"d2d2c242-555a-4eb4-9a76-3ceb4803ec9f","elementConfiguration":{"binding":"UserProfile.EkstraLogo.ExtraLogoSix_PP_DCU_{{DocumentLanguage}}","inheritDimensions":"inheritNone","width":"11.6 cm","height":"1.72 cm","disableUpdates":false,"type":"image"}},{"type":"shape","id":"6105286a-9ada-431f-9561-bb0d5be57872","elementConfiguration":{"binding":"UserProfile.Name","visibility":{"action":"hide","binding":"Form.Manuel_dato","operator":"notEquals","compareValue":""},"disableUpdates":false,"type":"text"}},{"type":"shape","id":"e15f287f-35ad-4e69-bb00-ef99f95d5c40","elementConfiguration":{"binding":"Form.Manuel_dato","visibility":{"action":"hide","operator":"equals","compareValue":""},"disableUpdates":false,"type":"text"}},{"type":"shape","id":"0d1e3ee7-201b-4c72-a691-12d9cf9294d1","elementConfiguration":{"binding":"UserProfile.Office.LogoH_PP_DCU","inheritDimensions":"inheritWidth","width":"1.91 cm","disableUpdates":false,"type":"image"}},{"type":"shape","id":"4f6d7a3a-6ff5-4cba-8781-315995ac799f","elementConfiguration":{"binding":"UserProfile.Office.LogoColor_DCU","inheritDimensions":"inheritNone","width":"1.9 cm","height":"13.39 cm","disableUpdates":false,"type":"image"}},{"type":"shape","id":"aa163bca-9b13-4e6b-b406-41b2fda68549","elementConfiguration":{"binding":"UserProfile.Centers.VaelgKorrektSkabelon169DCU","inheritDimensions":"inheritNone","width":"33.89 cm","height":"19.07 cm","disableUpdates":false,"type":"image"}},{"type":"shape","id":"7b245db4-ec50-4c43-958e-a724d024e583","elementConfiguration":{"binding":"UserProfile.Centers.VaelgKorrektSkabelon169DCU","inheritDimensions":"inheritNone","width":"33.89 cm","height":"19.07 cm","disableUpdates":false,"type":"image"}},{"type":"shape","id":"e7bd7818-1367-4587-ae3f-ea26f7458afe","elementConfiguration":{"binding":"Form.PresentationTitle","disableUpdates":false,"type":"text"}},{"type":"shape","id":"3998e094-2aa3-42a1-8050-32814483e60a","elementConfiguration":{"binding":"UserProfile.Name","visibility":{"action":"hide","binding":"Form.Manuel_dato","operator":"notEquals","compareValue":""},"disableUpdates":false,"type":"text"}},{"type":"shape","id":"f10dcb77-57a2-4595-9461-2eefbd5198c7","elementConfiguration":{"binding":"UserProfile.EkstraLogo.ExtraLogoPPNEGDCU_{{DocumentLanguage}}","inheritDimensions":"inheritNone","width":"3.68 cm","height":"1.17 cm","disableUpdates":false,"type":"image"}},{"type":"shape","id":"6caea015-5da1-4a6f-a87f-5f09f5e22c17","elementConfiguration":{"binding":"UserProfile.EkstraLogo.ExtraLogoSix_PP_DCU_{{DocumentLanguage}}","inheritDimensions":"inheritNone","width":"11.6 cm","height":"1.72 cm","disableUpdates":false,"type":"image"}},{"type":"shape","id":"a0025391-b65d-4faf-b72c-ce11a3df45b0","elementConfiguration":{"binding":"UserProfile.EkstraLogo.ExtraLogoFive_PP_DCU_{{DocumentLanguage}}","inheritDimensions":"inheritNone","width":"2.42 cm","height":"2.5 cm","disableUpdates":false,"type":"image"}},{"type":"shape","id":"9310d181-6ae2-41fd-b6cf-8de6b51b838e","elementConfiguration":{"binding":"UserProfile.EkstraLogo.ExtraLogoTwo_PP_DCU_{{DocumentLanguage}}","inheritDimensions":"inheritNone","width":"2.42 cm","height":"2.5 cm","disableUpdates":false,"type":"image"}},{"type":"shape","id":"5223594d-d984-48ba-809b-415825978208","elementConfiguration":{"binding":"UserProfile.Office.Virksomhed_{{DocumentLanguage}}","disableUpdates":false,"type":"text"}},{"type":"shape","id":"c34417fe-27ef-4d11-ad0a-3c888790543b","elementConfiguration":{"binding":"UserProfile.CenterFreeText","visibility":{"action":"hide","binding":"UserProfile.Centers.CenterUI","operator":"notEquals","compareValue":"Intet valgt"},"disableUpdates":false,"type":"text"}},{"type":"shape","id":"72da5114-dec7-4f41-b5b9-9a7d2ec90eee","elementConfiguration":{"binding":"UserProfile.Centers.Center_{{DocumentLanguage}}","visibility":{"action":"hide","binding":"UserProfile.Centers.CenterUI","operator":"equals","compareValue":"Intet valgt","compareValues":[]},"disableUpdates":false,"type":"text"}},{"type":"shape","id":"33c2f40c-82ed-40d2-b7e4-a93edbb8b4a6","elementConfiguration":{"binding":"Form.Manuel_dato","visibility":{"action":"hide","operator":"equals","compareValue":""},"disableUpdates":false,"type":"text"}},{"type":"shape","id":"d103dbc8-1504-48e5-ad7d-a9a5734d0d1f","elementConfiguration":{"binding":"UserProfile.Office.LogoH_PP_DCU","inheritDimensions":"inheritWidth","width":"1.91 cm","disableUpdates":false,"type":"image"}},{"type":"shape","id":"10e6ed73-763f-40f4-8492-8df6f1113b24","elementConfiguration":{"binding":"UserProfile.Office.Virksomhed_{{DocumentLanguage}}","disableUpdates":false,"type":"text"}},{"type":"shape","id":"f7f3dc83-8c0d-421d-9c9f-061bbaed6f15","elementConfiguration":{"binding":"UserProfile.CenterFreeText","visibility":{"action":"hide","binding":"UserProfile.Centers.CenterUI","operator":"notEquals","compareValue":"Intet valgt"},"disableUpdates":false,"type":"text"}},{"type":"shape","id":"2fef96e6-4e16-4930-bff5-1af3e405ea2c","elementConfiguration":{"binding":"UserProfile.Centers.Center_{{DocumentLanguage}}","visibility":{"action":"hide","binding":"UserProfile.Centers.CenterUI","operator":"equals","compareValue":"Intet valgt"},"disableUpdates":false,"type":"text"}},{"type":"shape","id":"0c129043-3da6-4c73-95c3-4378cdeff8be","elementConfiguration":{"binding":"Form.PresentationTitle","disableUpdates":false,"type":"text"}},{"type":"shape","id":"5c34b734-ca58-4cf7-ae3a-ebe97b8cbb15","elementConfiguration":{"binding":"UserProfile.Office.LogoColor_DCU","inheritDimensions":"inheritNone","width":"1.9 cm","height":"1.9 cm","disableUpdates":false,"type":"image"}},{"type":"shape","id":"6d323c9f-efc9-4941-9f9c-57a8be358b8e","elementConfiguration":{"binding":"UserProfile.EkstraLogo.ExtraLogoPPNEGDCU_{{DocumentLanguage}}","inheritDimensions":"inheritNone","width":"3.68 cm","height":"1.17 cm","disableUpdates":false,"type":"image"}},{"type":"shape","id":"87813e3c-0adf-47f6-a845-13adf5c8d293","elementConfiguration":{"binding":"UserProfile.EkstraLogo.ExtraLogoFive_PP_DCU_{{DocumentLanguage}}","inheritDimensions":"inheritNone","width":"2.42 cm","height":"2.5 cm","disableUpdates":false,"type":"image"}},{"type":"shape","id":"d0a9197d-1fb6-47fb-abbf-2a74571a5c6a","elementConfiguration":{"binding":"UserProfile.EkstraLogo.ExtraLogoTwo_PP_DCU_{{DocumentLanguage}}","inheritDimensions":"inheritNone","width":"2.42 cm","height":"2.5 cm","disableUpdates":false,"type":"image"}},{"type":"shape","id":"7ad2b810-08b6-4635-aef6-6a70e533ef71","elementConfiguration":{"binding":"UserProfile.EkstraLogo.ExtraLogoSix_PP_DCU_{{DocumentLanguage}}","inheritDimensions":"inheritNone","width":"11.6 cm","height":"1.72 cm","disableUpdates":false,"type":"image"}},{"type":"shape","id":"06c6d2eb-8314-446f-9520-102f25d7a793","elementConfiguration":{"binding":"UserProfile.Name","visibility":{"action":"hide","binding":"Form.Manuel_dato","operator":"notEquals","compareValue":""},"disableUpdates":false,"type":"text"}},{"type":"shape","id":"523e293b-f20f-4bf9-ab39-25f1d1ef7d65","elementConfiguration":{"binding":"Form.Manuel_dato","visibility":{"action":"hide","operator":"equals","compareValue":""},"disableUpdates":false,"type":"text"}},{"type":"shape","id":"d65007c0-9852-4876-b084-a7cabd3a8060","elementConfiguration":{"binding":"UserProfile.Office.LogoH_PP_DCU","inheritDimensions":"inheritWidth","width":"1.91 cm","disableUpdates":false,"type":"image"}},{"type":"shape","id":"209facd7-4086-41dc-ba59-8461d8ede372","elementConfiguration":{"binding":"UserProfile.Office.LogoColor_DCU","inheritDimensions":"inheritNone","width":"1.9 cm","height":"1.9 cm","disableUpdates":false,"type":"image"}},{"type":"shape","id":"8f87b274-7dcb-4643-ac99-d8da082c1531","elementConfiguration":{"binding":"UserProfile.Office.Virksomhed_{{DocumentLanguage}}","disableUpdates":false,"type":"text"}},{"type":"shape","id":"fabd47f2-5143-42bb-abea-f84f6bad6cdb","elementConfiguration":{"binding":"UserProfile.CenterFreeText","visibility":{"action":"hide","binding":"UserProfile.Centers.CenterUI","operator":"notEquals","compareValue":"Intet valgt"},"disableUpdates":false,"type":"text"}},{"type":"shape","id":"958ffc60-576e-4970-90b7-ba5d00ee60d4","elementConfiguration":{"binding":"UserProfile.Centers.Center_{{DocumentLanguage}}","visibility":{"action":"hide","binding":"UserProfile.Centers.CenterUI","operator":"equals","compareValue":"Intet valgt"},"disableUpdates":false,"type":"text"}},{"type":"shape","id":"e9036a51-79c3-4f19-bd74-5a9b68829819","elementConfiguration":{"binding":"Form.PresentationTitle","disableUpdates":false,"type":"text"}},{"type":"shape","id":"31653f5c-fe08-4e08-92fe-e506da36edb3","elementConfiguration":{"binding":"UserProfile.EkstraLogo.ExtraLogoPPNEGDCU_{{DocumentLanguage}}","inheritDimensions":"inheritNone","width":"3.68 cm","height":"1.17 cm","disableUpdates":false,"type":"image"}},{"type":"shape","id":"8b1d662e-aed2-41dc-be4d-e1329752f76d","elementConfiguration":{"binding":"UserProfile.EkstraLogo.ExtraLogoFive_PP_DCU_{{DocumentLanguage}}","inheritDimensions":"inheritNone","width":"2.42 cm","height":"2.5 cm","disableUpdates":false,"type":"image"}},{"type":"shape","id":"af081626-b4bd-4ee9-b3bf-0985de3477a7","elementConfiguration":{"binding":"UserProfile.EkstraLogo.ExtraLogoTwo_PP_DCU_{{DocumentLanguage}}","inheritDimensions":"inheritNone","width":"2.42 cm","height":"2.5 cm","disableUpdates":false,"type":"image"}},{"type":"shape","id":"5a3b6141-ad9e-4e77-8de6-b0ae6c67ac8d","elementConfiguration":{"binding":"UserProfile.EkstraLogo.ExtraLogoSix_PP_DCU_{{DocumentLanguage}}","inheritDimensions":"inheritNone","width":"11.6 cm","height":"1.72 cm","disableUpdates":false,"type":"image"}},{"type":"shape","id":"88a9a247-5d37-4f4f-a7dd-0fdfe3bea7b3","elementConfiguration":{"binding":"UserProfile.Name","visibility":{"action":"hide","binding":"Form.Manuel_dato","operator":"notEquals","compareValue":""},"disableUpdates":false,"type":"text"}},{"type":"shape","id":"d6e4f85a-201f-430c-ade0-e27f55c1c329","elementConfiguration":{"binding":"Form.Manuel_dato","visibility":{"action":"hide","operator":"equals","compareValue":""},"disableUpdates":false,"type":"text"}},{"type":"shape","id":"b5463f2a-65ea-41e4-bd4d-718052cd8b46","elementConfiguration":{"binding":"UserProfile.Office.LogoH_PP_DCU","inheritDimensions":"inheritWidth","width":"1.91 cm","disableUpdates":false,"type":"image"}},{"type":"shape","id":"4595c7b1-f312-4d29-958f-f51aea285e79","elementConfiguration":{"binding":"UserProfile.Office.Virksomhed_{{DocumentLanguage}}","disableUpdates":false,"type":"text"}},{"type":"shape","id":"47d32271-b005-4d2c-aaef-fbfc18277d87","elementConfiguration":{"binding":"UserProfile.CenterFreeText","visibility":{"action":"hide","binding":"UserProfile.Centers.CenterUI","operator":"notEquals","compareValue":"Intet valgt"},"disableUpdates":false,"type":"text"}},{"type":"shape","id":"bfb7b415-8762-4d74-9596-1e7f6eeef6de","elementConfiguration":{"binding":"UserProfile.Centers.Center_{{DocumentLanguage}}","visibility":{"action":"hide","binding":"UserProfile.Centers.CenterUI","operator":"equals","compareValue":"Intet valgt"},"disableUpdates":false,"type":"text"}},{"type":"shape","id":"d76078c2-f7bc-477d-a7d2-6df566c7f2f3","elementConfiguration":{"binding":"Form.PresentationTitle","disableUpdates":false,"type":"text"}},{"type":"shape","id":"b4122156-c8fe-4924-a311-ffeaecd3a216","elementConfiguration":{"binding":"UserProfile.Office.LogoColor_DCU","inheritDimensions":"inheritNone","width":"1.9 cm","height":"1.9 cm","disableUpdates":false,"type":"image"}},{"type":"shape","id":"1949a893-e75f-4283-b479-5a75762aa29c","elementConfiguration":{"binding":"UserProfile.EkstraLogo.ExtraLogoPPNEGDCU_{{DocumentLanguage}}","inheritDimensions":"inheritNone","width":"3.68 cm","height":"1.17 cm","disableUpdates":false,"type":"image"}},{"type":"shape","id":"81b9dd8f-57ab-4bad-bbd5-54292077cc45","elementConfiguration":{"binding":"UserProfile.EkstraLogo.ExtraLogoFive_PP_DCU_{{DocumentLanguage}}","inheritDimensions":"inheritNone","width":"2.42 cm","height":"2.5 cm","disableUpdates":false,"type":"image"}},{"type":"shape","id":"cf10c756-e31e-48ce-a33c-5dc54d482ebe","elementConfiguration":{"binding":"UserProfile.EkstraLogo.ExtraLogoTwo_PP_DCU_{{DocumentLanguage}}","inheritDimensions":"inheritNone","width":"2.42 cm","height":"2.5 cm","disableUpdates":false,"type":"image"}},{"type":"shape","id":"a3a3aad8-fee7-4681-8b83-5c83fa3fc8d8","elementConfiguration":{"binding":"UserProfile.EkstraLogo.ExtraLogoSix_PP_DCU_{{DocumentLanguage}}","inheritDimensions":"inheritNone","width":"11.6 cm","height":"1.72 cm","disableUpdates":false,"type":"image"}},{"type":"shape","id":"49ee124c-aa7a-46a1-8577-11ab30c9eb2e","elementConfiguration":{"binding":"UserProfile.Name","visibility":{"action":"hide","binding":"Form.Manuel_dato","operator":"notEquals","compareValue":""},"disableUpdates":false,"type":"text"}},{"type":"shape","id":"1ba52423-62b4-4f32-a66b-2df446f7ee3d","elementConfiguration":{"binding":"Form.Manuel_dato","visibility":{"action":"hide","operator":"equals","compareValue":""},"disableUpdates":false,"type":"text"}},{"type":"shape","id":"53fc1c55-56cc-40a1-a98e-5a885105acaf","elementConfiguration":{"binding":"UserProfile.Office.LogoH_PP_DCU","inheritDimensions":"inheritWidth","width":"1.91 cm","disableUpdates":false,"type":"image"}},{"type":"shape","id":"ab4f3291-9a86-4028-b70f-697f987f29f6","elementConfiguration":{"binding":"UserProfile.Office.LogoColor_DCU","inheritDimensions":"inheritNone","width":"1.9 cm","height":"13.39 cm","disableUpdates":false,"type":"image"}},{"type":"shape","id":"c7bf01c3-9b44-497d-9946-fe8eed665c8c","elementConfiguration":{"binding":"UserProfile.EkstraLogo.ExtraLogoPPDCU_{{DocumentLanguage}}","inheritDimensions":"inheritNone","width":"3.68 cm","height":"1.17 cm","disableUpdates":false,"type":"image"}},{"type":"shape","id":"450f100c-2dd6-4192-b954-88e9c6dbb9bd","elementConfiguration":{"binding":"UserProfile.Office.Virksomhed_{{DocumentLanguage}}","disableUpdates":false,"type":"text"}},{"type":"shape","id":"af48fec4-5300-4e51-8191-c09562c30b53","elementConfiguration":{"binding":"UserProfile.CenterFreeText","visibility":{"action":"hide","binding":"UserProfile.Centers.CenterUI","operator":"notEquals","compareValue":"Intet valgt"},"disableUpdates":false,"type":"text"}},{"type":"shape","id":"1c231d4a-c924-43ac-ba82-002a061e86b3","elementConfiguration":{"binding":"UserProfile.Centers.Center_{{DocumentLanguage}}","visibility":{"action":"hide","binding":"UserProfile.Centers.CenterUI","operator":"equals","compareValue":"Intet valgt"},"disableUpdates":false,"type":"text"}},{"type":"shape","id":"c800418b-fcaa-4ecb-a53e-d55d476836be","elementConfiguration":{"binding":"Form.PresentationTitle","disableUpdates":false,"type":"text"}},{"type":"shape","id":"fd71fba1-0a2d-4948-a7fd-9ca9d84f2538","elementConfiguration":{"binding":"UserProfile.EkstraLogo.ExtraLogoFive_PP_DCU_{{DocumentLanguage}}","inheritDimensions":"inheritNone","width":"2.42 cm","height":"2.5 cm","disableUpdates":false,"type":"image"}},{"type":"shape","id":"1e8089cd-acaa-4cfa-9aec-2adf17b9426c","elementConfiguration":{"binding":"UserProfile.EkstraLogo.ExtraLogoTwo_PP_DCU_{{DocumentLanguage}}","inheritDimensions":"inheritNone","width":"2.42 cm","height":"2.5 cm","disableUpdates":false,"type":"image"}},{"type":"shape","id":"4c01cc17-1d32-4d2b-9d8e-7e8c8980db1c","elementConfiguration":{"binding":"UserProfile.EkstraLogo.ExtraLogoSix_PP_DCU_{{DocumentLanguage}}","inheritDimensions":"inheritNone","width":"11.6 cm","height":"1.72 cm","disableUpdates":false,"type":"image"}},{"type":"shape","id":"edc714f1-06e5-4bda-b8bf-c4813baf9137","elementConfiguration":{"binding":"UserProfile.Name","visibility":{"action":"hide","binding":"Form.Manuel_dato","operator":"notEquals","compareValue":""},"disableUpdates":false,"type":"text"}},{"type":"shape","id":"2f91267b-765e-4c96-b312-fba705bec98f","elementConfiguration":{"binding":"Form.Manuel_dato","visibility":{"action":"hide","operator":"equals","compareValue":""},"disableUpdates":false,"type":"text"}},{"type":"shape","id":"ce223e13-5116-442e-9625-128022e785ea","elementConfiguration":{"binding":"UserProfile.Office.LogoH_PP_DCU","inheritDimensions":"inheritWidth","width":"1.91 cm","disableUpdates":false,"type":"image"}},{"type":"shape","id":"dbc302ff-2ba8-44c2-b8a0-86421221869d","elementConfiguration":{"binding":"UserProfile.Office.Virksomhed_{{DocumentLanguage}}","disableUpdates":false,"type":"text"}},{"type":"shape","id":"53e36f68-5908-43ac-986c-bb8dfe0267c6","elementConfiguration":{"binding":"UserProfile.CenterFreeText","visibility":{"action":"hide","binding":"UserProfile.Centers.CenterUI","operator":"notEquals","compareValue":"Intet valgt","compareValues":[""]},"disableUpdates":false,"type":"text"}},{"type":"shape","id":"4a319d98-15f7-4e71-9f8a-571fe05f3d8d","elementConfiguration":{"binding":"UserProfile.Centers.Center_{{DocumentLanguage}}","visibility":{"action":"hide","binding":"UserProfile.Centers.CenterUI","operator":"equals","compareValue":"Intet valgt"},"disableUpdates":false,"type":"text"}},{"type":"shape","id":"d73213c8-bb61-4b9e-a2cb-e6f4188242a6","elementConfiguration":{"binding":"Form.PresentationTitle","disableUpdates":false,"type":"text"}},{"type":"shape","id":"3f4387ad-df93-4cb6-a6fd-72596681f7bb","elementConfiguration":{"binding":"UserProfile.Office.LogoColor_DCU","inheritDimensions":"inheritNone","width":"1.9 cm","height":"1.9 cm","disableUpdates":false,"type":"image"}},{"type":"shape","id":"aefe98fa-c435-41f6-903c-b588b9981ea7","elementConfiguration":{"binding":"UserProfile.EkstraLogo.ExtraLogoPPNEGDCU_{{DocumentLanguage}}","inheritDimensions":"inheritNone","width":"3.68 cm","height":"1.17 cm","disableUpdates":false,"type":"image"}},{"type":"shape","id":"6d4132f3-4487-4275-adf1-aef8c874fbb2","elementConfiguration":{"binding":"UserProfile.EkstraLogo.ExtraLogoFive_PP_DCU_{{DocumentLanguage}}","inheritDimensions":"inheritNone","width":"2.42 cm","height":"2.5 cm","disableUpdates":false,"type":"image"}},{"type":"shape","id":"0f979aca-9188-4398-b5c8-cfee7d84ed33","elementConfiguration":{"binding":"UserProfile.EkstraLogo.ExtraLogoTwo_PP_DCU_{{DocumentLanguage}}","inheritDimensions":"inheritNone","width":"2.42 cm","height":"2.5 cm","disableUpdates":false,"type":"image"}},{"type":"shape","id":"74b2e1d6-9b3c-4f40-998b-0da9d39303a0","elementConfiguration":{"binding":"UserProfile.EkstraLogo.ExtraLogoSix_PP_DCU_{{DocumentLanguage}}","inheritDimensions":"inheritNone","width":"11.6 cm","height":"1.72 cm","disableUpdates":false,"type":"image"}},{"type":"shape","id":"44b4b636-4018-462e-a743-9f5a5f96b80e","elementConfiguration":{"binding":"UserProfile.Name","visibility":{"action":"hide","binding":"Form.Manuel_dato","operator":"notEquals","compareValue":""},"disableUpdates":false,"type":"text"}},{"type":"shape","id":"4896afed-3903-4636-a25e-58ea80269f39","elementConfiguration":{"binding":"Form.Manuel_dato","visibility":{"action":"hide","operator":"equals","compareValue":""},"disableUpdates":false,"type":"text"}},{"type":"shape","id":"06e7d381-6fb7-4b4d-9db3-21356f7e8f7c","elementConfiguration":{"binding":"UserProfile.Office.LogoH_PP_DCU","inheritDimensions":"inheritWidth","width":"1.91 cm","disableUpdates":false,"type":"image"}},{"type":"shape","id":"b9a953bd-6a49-45b6-8cfb-8dbc9e1d803a","elementConfiguration":{"binding":"UserProfile.Office.Virksomhed_{{DocumentLanguage}}","disableUpdates":false,"type":"text"}},{"type":"shape","id":"569587ed-93d6-4a57-813d-182263afb341","elementConfiguration":{"binding":"UserProfile.CenterFreeText","visibility":{"action":"hide","binding":"UserProfile.Centers.CenterUI","operator":"notEquals","compareValue":"Intet valgt"},"disableUpdates":false,"type":"text"}},{"type":"shape","id":"1af2daa3-ed5d-43e9-bd8e-0c07cb3f9d6d","elementConfiguration":{"binding":"UserProfile.Centers.Center_{{DocumentLanguage}}","visibility":{"action":"hide","binding":"UserProfile.Centers.CenterUI","operator":"equals","compareValue":"Intet valgt"},"disableUpdates":false,"type":"text"}},{"type":"shape","id":"1dc7025b-568f-44ed-b563-54ef30deb475","elementConfiguration":{"binding":"Form.PresentationTitle","disableUpdates":false,"type":"text"}},{"type":"shape","id":"fed94988-bc7e-4b0a-8714-68f8ef9eedbd","elementConfiguration":{"binding":"UserProfile.Office.LogoColor_DCU","inheritDimensions":"inheritNone","width":"1.9 cm","height":"1.9 cm","disableUpdates":false,"type":"image"}},{"type":"shape","id":"74f0694d-2fca-42dd-97d7-9ea35c95dd9d","elementConfiguration":{"binding":"UserProfile.EkstraLogo.ExtraLogoPPNEGDCU_{{DocumentLanguage}}","inheritDimensions":"inheritNone","width":"3.68 cm","height":"1.17 cm","disableUpdates":false,"type":"image"}},{"type":"shape","id":"6f3e3510-7be4-4dcd-ab1d-14ad8496b03d","elementConfiguration":{"binding":"UserProfile.EkstraLogo.ExtraLogoFive_PP_DCU_{{DocumentLanguage}}","inheritDimensions":"inheritNone","width":"2.42 cm","height":"2.5 cm","disableUpdates":false,"type":"image"}},{"type":"shape","id":"fe552e0a-7767-4766-9366-065ac381229e","elementConfiguration":{"binding":"UserProfile.EkstraLogo.ExtraLogoTwo_PP_DCU_{{DocumentLanguage}}","inheritDimensions":"inheritNone","width":"2.42 cm","height":"2.5 cm","disableUpdates":false,"type":"image"}},{"type":"shape","id":"a3071101-c2aa-4ccf-88cd-1f6f4b75206e","elementConfiguration":{"binding":"UserProfile.EkstraLogo.ExtraLogoSix_PP_DCU_{{DocumentLanguage}}","inheritDimensions":"inheritNone","width":"11.6 cm","height":"1.72 cm","disableUpdates":false,"type":"image"}},{"type":"shape","id":"74c7b960-87c1-4ab1-877a-0a6628b0c44b","elementConfiguration":{"binding":"UserProfile.Name","visibility":{"action":"hide","binding":"Form.Manuel_dato","operator":"notEquals","compareValue":""},"disableUpdates":false,"type":"text"}},{"type":"shape","id":"88dcd220-325c-4a9b-b398-88cf65fa1dbd","elementConfiguration":{"binding":"Form.Manuel_dato","visibility":{"action":"hide","operator":"equals","compareValue":""},"disableUpdates":false,"type":"text"}},{"type":"shape","id":"ccb4103d-c96c-4375-acba-0672342aba3f","elementConfiguration":{"binding":"UserProfile.Office.LogoH_PP_DCU","inheritDimensions":"inheritWidth","width":"1.91 cm","disableUpdates":false,"type":"image"}}],"transformationConfigurations":[{"colorTheme":"{{UserProfile.Office.ApplyColorTheme}}","originalColorThemeXml":"<a:clrScheme name=\"REGION H Hospital\" xmlns:a=\"http://schemas.openxmlformats.org/drawingml/2006/main\"><a:dk1><a:srgbClr val=\"333333\" /></a:dk1><a:lt1><a:srgbClr val=\"FFFFFF\" /></a:lt1><a:dk2><a:srgbClr val=\"575757\" /></a:dk2><a:lt2><a:srgbClr val=\"CCEBFA\" /></a:lt2><a:accent1><a:srgbClr val=\"99D7F6\" /></a:accent1><a:accent2><a:srgbClr val=\"333333\" /></a:accent2><a:accent3><a:srgbClr val=\"4DB9EF\" /></a:accent3><a:accent4><a:srgbClr val=\"666666\" /></a:accent4><a:accent5><a:srgbClr val=\"19A5EA\" /></a:accent5><a:accent6><a:srgbClr val=\"999999\" /></a:accent6><a:hlink><a:srgbClr val=\"0086CC\" /></a:hlink><a:folHlink><a:srgbClr val=\"808080\" /></a:folHlink></a:clrScheme>","disableUpdates":false,"type":"colorTheme"}],"templateName":"FÆLLES standard PowerPoint-præsentation 16:9","templateDescription":"Logo, enhedsnavn og farver følger dine valg i din brugerprofil","enableDocumentContentUpdater":true,"version":"1.3"}]]></TemplafyTemplateConfiguration>
</file>

<file path=customXml/item4.xml><?xml version="1.0" encoding="utf-8"?>
<TemplafyFormConfiguration><![CDATA[{"formFields":[{"required":false,"placeholder":"Præsentationens titel/beskrivelse (venstre sidefod)","lines":0,"type":"textBox","name":"PresentationTitle","label":"Titel/beskrivelse","helpTexts":{"prefix":"","postfix":""},"spacing":{},"fullyQualifiedName":"PresentationTitle"},{"required":false,"placeholder":"","lines":0,"type":"textBox","name":"Manuel_dato","label":"Dato","helpTexts":{"prefix":"Indsæt ønsket dato (fjerner brugernavnet)","postfix":""},"spacing":{},"fullyQualifiedName":"Manuel_dato"}],"formDataEntries":[]}]]></TemplafyFormConfiguration>
</file>

<file path=customXml/itemProps1.xml><?xml version="1.0" encoding="utf-8"?>
<ds:datastoreItem xmlns:ds="http://schemas.openxmlformats.org/officeDocument/2006/customXml" ds:itemID="{B518EF32-D7ED-4D8E-80D0-C33C01DB34BB}">
  <ds:schemaRefs/>
</ds:datastoreItem>
</file>

<file path=customXml/itemProps2.xml><?xml version="1.0" encoding="utf-8"?>
<ds:datastoreItem xmlns:ds="http://schemas.openxmlformats.org/officeDocument/2006/customXml" ds:itemID="{7FA764BE-93AE-4A1F-94F8-EB73EE3F6FA7}">
  <ds:schemaRefs/>
</ds:datastoreItem>
</file>

<file path=customXml/itemProps3.xml><?xml version="1.0" encoding="utf-8"?>
<ds:datastoreItem xmlns:ds="http://schemas.openxmlformats.org/officeDocument/2006/customXml" ds:itemID="{978984FF-6C25-4FD4-85EA-2F9586C8CA61}">
  <ds:schemaRefs/>
</ds:datastoreItem>
</file>

<file path=customXml/itemProps4.xml><?xml version="1.0" encoding="utf-8"?>
<ds:datastoreItem xmlns:ds="http://schemas.openxmlformats.org/officeDocument/2006/customXml" ds:itemID="{B0D2E709-FA3C-4E2D-A1F5-DD257C406372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769</Words>
  <Application>Microsoft Office PowerPoint</Application>
  <PresentationFormat>Widescreen</PresentationFormat>
  <Paragraphs>197</Paragraphs>
  <Slides>18</Slides>
  <Notes>17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1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18</vt:i4>
      </vt:variant>
    </vt:vector>
  </HeadingPairs>
  <TitlesOfParts>
    <vt:vector size="22" baseType="lpstr">
      <vt:lpstr>Arial</vt:lpstr>
      <vt:lpstr>REGION H Hospital PowerPoint Skabelon_DKfinal</vt:lpstr>
      <vt:lpstr>2_REGION H Hospital PowerPoint Skabelon_DKfinal</vt:lpstr>
      <vt:lpstr>1_REGION H Hospital PowerPoint Skabelon_DKfinal</vt:lpstr>
      <vt:lpstr>Letrozole in early breast cancer </vt:lpstr>
      <vt:lpstr>Aim </vt:lpstr>
      <vt:lpstr>Materials</vt:lpstr>
      <vt:lpstr>Patients</vt:lpstr>
      <vt:lpstr>Materials, PhD project</vt:lpstr>
      <vt:lpstr>PowerPoint-præsentation</vt:lpstr>
      <vt:lpstr>PowerPoint-præsentation</vt:lpstr>
      <vt:lpstr>PowerPoint-præsentation</vt:lpstr>
      <vt:lpstr>Tumour infiltrating lymphocytes </vt:lpstr>
      <vt:lpstr>PowerPoint-præsentation</vt:lpstr>
      <vt:lpstr>PowerPoint-præsentation</vt:lpstr>
      <vt:lpstr>Mutations in ER+, HER2 normal breast cancer</vt:lpstr>
      <vt:lpstr>PowerPoint-præsentation</vt:lpstr>
      <vt:lpstr>PIK3CA</vt:lpstr>
      <vt:lpstr>PIK3CA and response</vt:lpstr>
      <vt:lpstr>Summery results </vt:lpstr>
      <vt:lpstr>Perspectives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2020-06-18T12:05:54Z</dcterms:created>
  <dcterms:modified xsi:type="dcterms:W3CDTF">2021-01-15T06:37:26Z</dcterms:modified>
</cp:coreProperties>
</file>